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21"/>
  </p:notesMasterIdLst>
  <p:handoutMasterIdLst>
    <p:handoutMasterId r:id="rId22"/>
  </p:handoutMasterIdLst>
  <p:sldIdLst>
    <p:sldId id="2147479495" r:id="rId5"/>
    <p:sldId id="2147482108" r:id="rId6"/>
    <p:sldId id="269" r:id="rId7"/>
    <p:sldId id="295" r:id="rId8"/>
    <p:sldId id="261" r:id="rId9"/>
    <p:sldId id="268" r:id="rId10"/>
    <p:sldId id="2147482109" r:id="rId11"/>
    <p:sldId id="2147482110" r:id="rId12"/>
    <p:sldId id="256" r:id="rId13"/>
    <p:sldId id="259" r:id="rId14"/>
    <p:sldId id="258" r:id="rId15"/>
    <p:sldId id="260" r:id="rId16"/>
    <p:sldId id="2147482111" r:id="rId17"/>
    <p:sldId id="2147483647" r:id="rId18"/>
    <p:sldId id="257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E174FA5-E68B-46F1-90F9-8D8AC2CB06F9}">
          <p14:sldIdLst>
            <p14:sldId id="2147479495"/>
          </p14:sldIdLst>
        </p14:section>
        <p14:section name="Azure AI Introduction" id="{F22BCACD-15E8-4E1C-A39A-DD805E20C239}">
          <p14:sldIdLst>
            <p14:sldId id="2147482108"/>
            <p14:sldId id="269"/>
            <p14:sldId id="295"/>
            <p14:sldId id="261"/>
            <p14:sldId id="268"/>
          </p14:sldIdLst>
        </p14:section>
        <p14:section name="What is New" id="{2FEAE638-9DBB-6246-8813-8DE720D76078}">
          <p14:sldIdLst>
            <p14:sldId id="2147482109"/>
            <p14:sldId id="2147482110"/>
          </p14:sldIdLst>
        </p14:section>
        <p14:section name="Demos" id="{79A47BED-D272-E94D-B43F-7CD181BB0DC6}">
          <p14:sldIdLst>
            <p14:sldId id="256"/>
            <p14:sldId id="259"/>
            <p14:sldId id="258"/>
            <p14:sldId id="260"/>
            <p14:sldId id="2147482111"/>
          </p14:sldIdLst>
        </p14:section>
        <p14:section name="Roadmap &amp; What is Next" id="{FB3FF86B-6CA5-EE4C-BB0E-50B89BA92034}">
          <p14:sldIdLst>
            <p14:sldId id="2147483647"/>
            <p14:sldId id="257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BFF"/>
    <a:srgbClr val="FFE399"/>
    <a:srgbClr val="657076"/>
    <a:srgbClr val="B17F25"/>
    <a:srgbClr val="359617"/>
    <a:srgbClr val="549BEC"/>
    <a:srgbClr val="46BCDF"/>
    <a:srgbClr val="F0F0F0"/>
    <a:srgbClr val="2286DE"/>
    <a:srgbClr val="FFB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D623C-A480-8041-A06F-EC8A61C7C777}" v="528" dt="2024-11-25T17:31:57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9"/>
    <p:restoredTop sz="96301" autoAdjust="0"/>
  </p:normalViewPr>
  <p:slideViewPr>
    <p:cSldViewPr snapToGrid="0">
      <p:cViewPr varScale="1">
        <p:scale>
          <a:sx n="115" d="100"/>
          <a:sy n="115" d="100"/>
        </p:scale>
        <p:origin x="1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 Czernicki" userId="9bcd8111-637d-4c5f-8fd7-2e36ab9627d7" providerId="ADAL" clId="{1EAB8D82-082F-5244-8FEE-B21FFECEA7A5}"/>
    <pc:docChg chg="undo custSel addSld delSld modSld delSection modSection">
      <pc:chgData name="Bart Czernicki" userId="9bcd8111-637d-4c5f-8fd7-2e36ab9627d7" providerId="ADAL" clId="{1EAB8D82-082F-5244-8FEE-B21FFECEA7A5}" dt="2024-10-07T12:52:25.004" v="9177" actId="20577"/>
      <pc:docMkLst>
        <pc:docMk/>
      </pc:docMkLst>
      <pc:sldChg chg="del">
        <pc:chgData name="Bart Czernicki" userId="9bcd8111-637d-4c5f-8fd7-2e36ab9627d7" providerId="ADAL" clId="{1EAB8D82-082F-5244-8FEE-B21FFECEA7A5}" dt="2024-10-06T19:44:13.192" v="107" actId="2696"/>
        <pc:sldMkLst>
          <pc:docMk/>
          <pc:sldMk cId="2395790055" sldId="256"/>
        </pc:sldMkLst>
      </pc:sldChg>
      <pc:sldChg chg="addSp delSp modSp add mod addAnim delAnim modAnim modNotesTx">
        <pc:chgData name="Bart Czernicki" userId="9bcd8111-637d-4c5f-8fd7-2e36ab9627d7" providerId="ADAL" clId="{1EAB8D82-082F-5244-8FEE-B21FFECEA7A5}" dt="2024-10-07T12:52:17.754" v="9165" actId="20577"/>
        <pc:sldMkLst>
          <pc:docMk/>
          <pc:sldMk cId="4036718505" sldId="256"/>
        </pc:sldMkLst>
      </pc:sldChg>
      <pc:sldChg chg="del">
        <pc:chgData name="Bart Czernicki" userId="9bcd8111-637d-4c5f-8fd7-2e36ab9627d7" providerId="ADAL" clId="{1EAB8D82-082F-5244-8FEE-B21FFECEA7A5}" dt="2024-10-06T20:35:20.178" v="1049" actId="2696"/>
        <pc:sldMkLst>
          <pc:docMk/>
          <pc:sldMk cId="1416823243" sldId="257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16939949" sldId="25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521041667" sldId="259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856374319" sldId="260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57939754" sldId="26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051878237" sldId="26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902348939" sldId="263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452983703" sldId="26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215961357" sldId="26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951725652" sldId="267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345230889" sldId="26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973365172" sldId="269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3490603354" sldId="270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4257459811" sldId="271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78549416" sldId="272"/>
        </pc:sldMkLst>
      </pc:sldChg>
      <pc:sldChg chg="del">
        <pc:chgData name="Bart Czernicki" userId="9bcd8111-637d-4c5f-8fd7-2e36ab9627d7" providerId="ADAL" clId="{1EAB8D82-082F-5244-8FEE-B21FFECEA7A5}" dt="2024-10-06T19:49:08.178" v="197" actId="2696"/>
        <pc:sldMkLst>
          <pc:docMk/>
          <pc:sldMk cId="3780516650" sldId="273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141203395" sldId="27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097602631" sldId="27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8093377" sldId="27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215277452" sldId="295"/>
        </pc:sldMkLst>
      </pc:sldChg>
      <pc:sldChg chg="del">
        <pc:chgData name="Bart Czernicki" userId="9bcd8111-637d-4c5f-8fd7-2e36ab9627d7" providerId="ADAL" clId="{1EAB8D82-082F-5244-8FEE-B21FFECEA7A5}" dt="2024-10-06T19:44:05.248" v="106" actId="2696"/>
        <pc:sldMkLst>
          <pc:docMk/>
          <pc:sldMk cId="325641274" sldId="299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644626494" sldId="34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901593713" sldId="35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219302808" sldId="2147479283"/>
        </pc:sldMkLst>
      </pc:sldChg>
      <pc:sldChg chg="addSp delSp modSp mod delAnim modAnim">
        <pc:chgData name="Bart Czernicki" userId="9bcd8111-637d-4c5f-8fd7-2e36ab9627d7" providerId="ADAL" clId="{1EAB8D82-082F-5244-8FEE-B21FFECEA7A5}" dt="2024-10-07T12:52:25.004" v="9177" actId="20577"/>
        <pc:sldMkLst>
          <pc:docMk/>
          <pc:sldMk cId="3974984457" sldId="2147479495"/>
        </pc:sldMkLst>
        <pc:spChg chg="mod">
          <ac:chgData name="Bart Czernicki" userId="9bcd8111-637d-4c5f-8fd7-2e36ab9627d7" providerId="ADAL" clId="{1EAB8D82-082F-5244-8FEE-B21FFECEA7A5}" dt="2024-10-07T12:52:25.004" v="9177" actId="20577"/>
          <ac:spMkLst>
            <pc:docMk/>
            <pc:sldMk cId="3974984457" sldId="2147479495"/>
            <ac:spMk id="4" creationId="{00000000-0000-0000-0000-000000000000}"/>
          </ac:spMkLst>
        </pc:spChg>
        <pc:spChg chg="add mod">
          <ac:chgData name="Bart Czernicki" userId="9bcd8111-637d-4c5f-8fd7-2e36ab9627d7" providerId="ADAL" clId="{1EAB8D82-082F-5244-8FEE-B21FFECEA7A5}" dt="2024-10-06T23:17:11.231" v="9132" actId="20577"/>
          <ac:spMkLst>
            <pc:docMk/>
            <pc:sldMk cId="3974984457" sldId="2147479495"/>
            <ac:spMk id="12" creationId="{2A2BFA3B-7015-B805-CAC9-2B17D11C6E1B}"/>
          </ac:spMkLst>
        </pc:spChg>
        <pc:spChg chg="add mod">
          <ac:chgData name="Bart Czernicki" userId="9bcd8111-637d-4c5f-8fd7-2e36ab9627d7" providerId="ADAL" clId="{1EAB8D82-082F-5244-8FEE-B21FFECEA7A5}" dt="2024-10-06T23:14:40.901" v="9086" actId="1076"/>
          <ac:spMkLst>
            <pc:docMk/>
            <pc:sldMk cId="3974984457" sldId="2147479495"/>
            <ac:spMk id="13" creationId="{9F99FABA-9195-3C9B-D2AE-02E488F364AD}"/>
          </ac:spMkLst>
        </pc:spChg>
        <pc:picChg chg="add mod">
          <ac:chgData name="Bart Czernicki" userId="9bcd8111-637d-4c5f-8fd7-2e36ab9627d7" providerId="ADAL" clId="{1EAB8D82-082F-5244-8FEE-B21FFECEA7A5}" dt="2024-10-06T19:40:07.650" v="86" actId="1036"/>
          <ac:picMkLst>
            <pc:docMk/>
            <pc:sldMk cId="3974984457" sldId="2147479495"/>
            <ac:picMk id="10" creationId="{BA1187C6-D84D-84A0-6DB0-8C51B93E0007}"/>
          </ac:picMkLst>
        </pc:picChg>
      </pc:sldChg>
      <pc:sldChg chg="addSp delSp modSp add mod delAnim modAnim">
        <pc:chgData name="Bart Czernicki" userId="9bcd8111-637d-4c5f-8fd7-2e36ab9627d7" providerId="ADAL" clId="{1EAB8D82-082F-5244-8FEE-B21FFECEA7A5}" dt="2024-10-06T22:26:53.328" v="4505" actId="207"/>
        <pc:sldMkLst>
          <pc:docMk/>
          <pc:sldMk cId="2696525992" sldId="2147479496"/>
        </pc:sldMkLst>
      </pc:sldChg>
      <pc:sldChg chg="addSp delSp modSp add mod delAnim modAnim">
        <pc:chgData name="Bart Czernicki" userId="9bcd8111-637d-4c5f-8fd7-2e36ab9627d7" providerId="ADAL" clId="{1EAB8D82-082F-5244-8FEE-B21FFECEA7A5}" dt="2024-10-06T22:51:12.161" v="7421" actId="20577"/>
        <pc:sldMkLst>
          <pc:docMk/>
          <pc:sldMk cId="3890776125" sldId="2147479497"/>
        </pc:sldMkLst>
      </pc:sldChg>
      <pc:sldChg chg="addSp delSp modSp add mod delAnim modAnim">
        <pc:chgData name="Bart Czernicki" userId="9bcd8111-637d-4c5f-8fd7-2e36ab9627d7" providerId="ADAL" clId="{1EAB8D82-082F-5244-8FEE-B21FFECEA7A5}" dt="2024-10-06T23:13:24.691" v="9059" actId="20577"/>
        <pc:sldMkLst>
          <pc:docMk/>
          <pc:sldMk cId="3207089856" sldId="2147479498"/>
        </pc:sldMkLst>
      </pc:sldChg>
      <pc:sldChg chg="add del">
        <pc:chgData name="Bart Czernicki" userId="9bcd8111-637d-4c5f-8fd7-2e36ab9627d7" providerId="ADAL" clId="{1EAB8D82-082F-5244-8FEE-B21FFECEA7A5}" dt="2024-10-07T12:49:58.912" v="9135" actId="2696"/>
        <pc:sldMkLst>
          <pc:docMk/>
          <pc:sldMk cId="910725575" sldId="2147479499"/>
        </pc:sldMkLst>
      </pc:sldChg>
      <pc:sldChg chg="del">
        <pc:chgData name="Bart Czernicki" userId="9bcd8111-637d-4c5f-8fd7-2e36ab9627d7" providerId="ADAL" clId="{1EAB8D82-082F-5244-8FEE-B21FFECEA7A5}" dt="2024-10-06T19:37:48.454" v="0" actId="2696"/>
        <pc:sldMkLst>
          <pc:docMk/>
          <pc:sldMk cId="2399508342" sldId="214747952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782770375" sldId="2147479526"/>
        </pc:sldMkLst>
      </pc:sldChg>
      <pc:sldChg chg="del">
        <pc:chgData name="Bart Czernicki" userId="9bcd8111-637d-4c5f-8fd7-2e36ab9627d7" providerId="ADAL" clId="{1EAB8D82-082F-5244-8FEE-B21FFECEA7A5}" dt="2024-10-06T19:41:57.515" v="101" actId="2696"/>
        <pc:sldMkLst>
          <pc:docMk/>
          <pc:sldMk cId="1150240675" sldId="214747954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226221267" sldId="214747955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74793516" sldId="214748020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4202859257" sldId="214748077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92075918" sldId="214748081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912566448" sldId="214748210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142779283" sldId="214748223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824351362" sldId="2147482251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231368705" sldId="2147482253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067507853" sldId="214748225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599964489" sldId="2147482262"/>
        </pc:sldMkLst>
      </pc:sldChg>
      <pc:sldChg chg="del">
        <pc:chgData name="Bart Czernicki" userId="9bcd8111-637d-4c5f-8fd7-2e36ab9627d7" providerId="ADAL" clId="{1EAB8D82-082F-5244-8FEE-B21FFECEA7A5}" dt="2024-10-06T19:49:14.319" v="198" actId="2696"/>
        <pc:sldMkLst>
          <pc:docMk/>
          <pc:sldMk cId="2541883628" sldId="214748250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978136118" sldId="2147483634"/>
        </pc:sldMkLst>
      </pc:sldChg>
      <pc:sldChg chg="del">
        <pc:chgData name="Bart Czernicki" userId="9bcd8111-637d-4c5f-8fd7-2e36ab9627d7" providerId="ADAL" clId="{1EAB8D82-082F-5244-8FEE-B21FFECEA7A5}" dt="2024-10-06T19:44:13.192" v="107" actId="2696"/>
        <pc:sldMkLst>
          <pc:docMk/>
          <pc:sldMk cId="3583314941" sldId="2147483636"/>
        </pc:sldMkLst>
      </pc:sldChg>
      <pc:sldChg chg="del">
        <pc:chgData name="Bart Czernicki" userId="9bcd8111-637d-4c5f-8fd7-2e36ab9627d7" providerId="ADAL" clId="{1EAB8D82-082F-5244-8FEE-B21FFECEA7A5}" dt="2024-10-06T19:44:13.192" v="107" actId="2696"/>
        <pc:sldMkLst>
          <pc:docMk/>
          <pc:sldMk cId="4237431707" sldId="2147483637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646044835" sldId="2147483638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606436088" sldId="2147483639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304485119" sldId="2147483640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316049996" sldId="2147483642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872124985" sldId="2147483644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3236630057" sldId="2147483645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2496195873" sldId="2147483646"/>
        </pc:sldMkLst>
      </pc:sldChg>
      <pc:sldChg chg="del">
        <pc:chgData name="Bart Czernicki" userId="9bcd8111-637d-4c5f-8fd7-2e36ab9627d7" providerId="ADAL" clId="{1EAB8D82-082F-5244-8FEE-B21FFECEA7A5}" dt="2024-10-06T20:44:15.567" v="1162" actId="2696"/>
        <pc:sldMkLst>
          <pc:docMk/>
          <pc:sldMk cId="1857019363" sldId="2147483647"/>
        </pc:sldMkLst>
      </pc:sldChg>
    </pc:docChg>
  </pc:docChgLst>
  <pc:docChgLst>
    <pc:chgData name="Bart Czernicki" userId="9bcd8111-637d-4c5f-8fd7-2e36ab9627d7" providerId="ADAL" clId="{F04D623C-A480-8041-A06F-EC8A61C7C777}"/>
    <pc:docChg chg="undo custSel addSld delSld modSld sldOrd addSection modSection">
      <pc:chgData name="Bart Czernicki" userId="9bcd8111-637d-4c5f-8fd7-2e36ab9627d7" providerId="ADAL" clId="{F04D623C-A480-8041-A06F-EC8A61C7C777}" dt="2024-11-25T17:32:02.512" v="637" actId="2696"/>
      <pc:docMkLst>
        <pc:docMk/>
      </pc:docMkLst>
      <pc:sldChg chg="addSp delSp modSp mod delAnim">
        <pc:chgData name="Bart Czernicki" userId="9bcd8111-637d-4c5f-8fd7-2e36ab9627d7" providerId="ADAL" clId="{F04D623C-A480-8041-A06F-EC8A61C7C777}" dt="2024-11-25T17:05:53.946" v="610" actId="1076"/>
        <pc:sldMkLst>
          <pc:docMk/>
          <pc:sldMk cId="3814568795" sldId="256"/>
        </pc:sldMkLst>
        <pc:spChg chg="mod">
          <ac:chgData name="Bart Czernicki" userId="9bcd8111-637d-4c5f-8fd7-2e36ab9627d7" providerId="ADAL" clId="{F04D623C-A480-8041-A06F-EC8A61C7C777}" dt="2024-11-25T15:15:38.527" v="485" actId="20577"/>
          <ac:spMkLst>
            <pc:docMk/>
            <pc:sldMk cId="3814568795" sldId="256"/>
            <ac:spMk id="2" creationId="{26A7C05B-36FC-18B8-3C0C-66B172B5C0B4}"/>
          </ac:spMkLst>
        </pc:spChg>
        <pc:spChg chg="mod">
          <ac:chgData name="Bart Czernicki" userId="9bcd8111-637d-4c5f-8fd7-2e36ab9627d7" providerId="ADAL" clId="{F04D623C-A480-8041-A06F-EC8A61C7C777}" dt="2024-11-25T15:15:14.395" v="481" actId="20577"/>
          <ac:spMkLst>
            <pc:docMk/>
            <pc:sldMk cId="3814568795" sldId="256"/>
            <ac:spMk id="4" creationId="{B8E80703-7F72-6308-A929-6F218CAD3919}"/>
          </ac:spMkLst>
        </pc:spChg>
        <pc:spChg chg="mod">
          <ac:chgData name="Bart Czernicki" userId="9bcd8111-637d-4c5f-8fd7-2e36ab9627d7" providerId="ADAL" clId="{F04D623C-A480-8041-A06F-EC8A61C7C777}" dt="2024-11-25T15:14:55.768" v="480" actId="20577"/>
          <ac:spMkLst>
            <pc:docMk/>
            <pc:sldMk cId="3814568795" sldId="256"/>
            <ac:spMk id="6" creationId="{6B892361-CC98-0A69-CADD-D31445F7660A}"/>
          </ac:spMkLst>
        </pc:spChg>
        <pc:picChg chg="del">
          <ac:chgData name="Bart Czernicki" userId="9bcd8111-637d-4c5f-8fd7-2e36ab9627d7" providerId="ADAL" clId="{F04D623C-A480-8041-A06F-EC8A61C7C777}" dt="2024-11-25T15:14:27.076" v="416" actId="478"/>
          <ac:picMkLst>
            <pc:docMk/>
            <pc:sldMk cId="3814568795" sldId="256"/>
            <ac:picMk id="3" creationId="{B2AA271D-F84C-1C15-1216-79C1C5F96F2A}"/>
          </ac:picMkLst>
        </pc:picChg>
        <pc:picChg chg="add mod">
          <ac:chgData name="Bart Czernicki" userId="9bcd8111-637d-4c5f-8fd7-2e36ab9627d7" providerId="ADAL" clId="{F04D623C-A480-8041-A06F-EC8A61C7C777}" dt="2024-11-25T17:04:39.997" v="592" actId="931"/>
          <ac:picMkLst>
            <pc:docMk/>
            <pc:sldMk cId="3814568795" sldId="256"/>
            <ac:picMk id="7" creationId="{A7C77DB5-9323-C9D7-664F-2C5150F2FED4}"/>
          </ac:picMkLst>
        </pc:picChg>
        <pc:picChg chg="add mod">
          <ac:chgData name="Bart Czernicki" userId="9bcd8111-637d-4c5f-8fd7-2e36ab9627d7" providerId="ADAL" clId="{F04D623C-A480-8041-A06F-EC8A61C7C777}" dt="2024-11-25T17:05:09.269" v="602" actId="1076"/>
          <ac:picMkLst>
            <pc:docMk/>
            <pc:sldMk cId="3814568795" sldId="256"/>
            <ac:picMk id="9" creationId="{EA026F37-B943-1803-A1E6-309DF54A69BA}"/>
          </ac:picMkLst>
        </pc:picChg>
        <pc:picChg chg="add mod">
          <ac:chgData name="Bart Czernicki" userId="9bcd8111-637d-4c5f-8fd7-2e36ab9627d7" providerId="ADAL" clId="{F04D623C-A480-8041-A06F-EC8A61C7C777}" dt="2024-11-25T17:05:03.416" v="600" actId="1076"/>
          <ac:picMkLst>
            <pc:docMk/>
            <pc:sldMk cId="3814568795" sldId="256"/>
            <ac:picMk id="11" creationId="{E26CFF76-FAE1-EE90-F527-29754B2F9E8E}"/>
          </ac:picMkLst>
        </pc:picChg>
        <pc:picChg chg="add mod">
          <ac:chgData name="Bart Czernicki" userId="9bcd8111-637d-4c5f-8fd7-2e36ab9627d7" providerId="ADAL" clId="{F04D623C-A480-8041-A06F-EC8A61C7C777}" dt="2024-11-25T17:04:50.763" v="596"/>
          <ac:picMkLst>
            <pc:docMk/>
            <pc:sldMk cId="3814568795" sldId="256"/>
            <ac:picMk id="12" creationId="{5DA7478D-23BE-ACCE-8CB1-9F59A4EC2292}"/>
          </ac:picMkLst>
        </pc:picChg>
        <pc:picChg chg="add mod">
          <ac:chgData name="Bart Czernicki" userId="9bcd8111-637d-4c5f-8fd7-2e36ab9627d7" providerId="ADAL" clId="{F04D623C-A480-8041-A06F-EC8A61C7C777}" dt="2024-11-25T17:05:53.946" v="610" actId="1076"/>
          <ac:picMkLst>
            <pc:docMk/>
            <pc:sldMk cId="3814568795" sldId="256"/>
            <ac:picMk id="14" creationId="{333B0964-0C5C-63B3-DA3F-BC82D4106AB7}"/>
          </ac:picMkLst>
        </pc:picChg>
      </pc:sldChg>
      <pc:sldChg chg="addSp delSp modSp mod delAnim modAnim">
        <pc:chgData name="Bart Czernicki" userId="9bcd8111-637d-4c5f-8fd7-2e36ab9627d7" providerId="ADAL" clId="{F04D623C-A480-8041-A06F-EC8A61C7C777}" dt="2024-11-25T17:31:58.365" v="636" actId="478"/>
        <pc:sldMkLst>
          <pc:docMk/>
          <pc:sldMk cId="5781483" sldId="257"/>
        </pc:sldMkLst>
        <pc:spChg chg="mod">
          <ac:chgData name="Bart Czernicki" userId="9bcd8111-637d-4c5f-8fd7-2e36ab9627d7" providerId="ADAL" clId="{F04D623C-A480-8041-A06F-EC8A61C7C777}" dt="2024-11-25T17:00:41.858" v="576" actId="20577"/>
          <ac:spMkLst>
            <pc:docMk/>
            <pc:sldMk cId="5781483" sldId="257"/>
            <ac:spMk id="3" creationId="{0168B7FB-DA5E-2F98-2E56-511E407DC99C}"/>
          </ac:spMkLst>
        </pc:spChg>
        <pc:spChg chg="mod">
          <ac:chgData name="Bart Czernicki" userId="9bcd8111-637d-4c5f-8fd7-2e36ab9627d7" providerId="ADAL" clId="{F04D623C-A480-8041-A06F-EC8A61C7C777}" dt="2024-11-25T17:00:27.657" v="550" actId="20577"/>
          <ac:spMkLst>
            <pc:docMk/>
            <pc:sldMk cId="5781483" sldId="257"/>
            <ac:spMk id="4" creationId="{21F9B145-CD4E-95FD-83FE-A3C4B8865987}"/>
          </ac:spMkLst>
        </pc:spChg>
        <pc:spChg chg="mod">
          <ac:chgData name="Bart Czernicki" userId="9bcd8111-637d-4c5f-8fd7-2e36ab9627d7" providerId="ADAL" clId="{F04D623C-A480-8041-A06F-EC8A61C7C777}" dt="2024-11-25T17:01:37.996" v="582" actId="20577"/>
          <ac:spMkLst>
            <pc:docMk/>
            <pc:sldMk cId="5781483" sldId="257"/>
            <ac:spMk id="5" creationId="{B9D9785E-2A36-053C-8C2A-C0149C8F8609}"/>
          </ac:spMkLst>
        </pc:spChg>
        <pc:spChg chg="del">
          <ac:chgData name="Bart Czernicki" userId="9bcd8111-637d-4c5f-8fd7-2e36ab9627d7" providerId="ADAL" clId="{F04D623C-A480-8041-A06F-EC8A61C7C777}" dt="2024-11-25T16:59:54.591" v="500" actId="478"/>
          <ac:spMkLst>
            <pc:docMk/>
            <pc:sldMk cId="5781483" sldId="257"/>
            <ac:spMk id="6" creationId="{AD892CEA-873F-9FFA-84DE-BD9FCC257DEF}"/>
          </ac:spMkLst>
        </pc:spChg>
        <pc:spChg chg="del">
          <ac:chgData name="Bart Czernicki" userId="9bcd8111-637d-4c5f-8fd7-2e36ab9627d7" providerId="ADAL" clId="{F04D623C-A480-8041-A06F-EC8A61C7C777}" dt="2024-11-25T16:59:54.591" v="500" actId="478"/>
          <ac:spMkLst>
            <pc:docMk/>
            <pc:sldMk cId="5781483" sldId="257"/>
            <ac:spMk id="7" creationId="{16652351-E944-35E1-6997-BE8E409931A4}"/>
          </ac:spMkLst>
        </pc:spChg>
        <pc:spChg chg="del">
          <ac:chgData name="Bart Czernicki" userId="9bcd8111-637d-4c5f-8fd7-2e36ab9627d7" providerId="ADAL" clId="{F04D623C-A480-8041-A06F-EC8A61C7C777}" dt="2024-11-25T16:59:54.591" v="500" actId="478"/>
          <ac:spMkLst>
            <pc:docMk/>
            <pc:sldMk cId="5781483" sldId="257"/>
            <ac:spMk id="8" creationId="{359CF0FC-0F9D-5316-9B48-69B9F2CF46C5}"/>
          </ac:spMkLst>
        </pc:spChg>
        <pc:spChg chg="add mod">
          <ac:chgData name="Bart Czernicki" userId="9bcd8111-637d-4c5f-8fd7-2e36ab9627d7" providerId="ADAL" clId="{F04D623C-A480-8041-A06F-EC8A61C7C777}" dt="2024-11-25T17:31:54.869" v="631" actId="1076"/>
          <ac:spMkLst>
            <pc:docMk/>
            <pc:sldMk cId="5781483" sldId="257"/>
            <ac:spMk id="9" creationId="{B690CBAD-17C6-809D-AB59-B412206622BF}"/>
          </ac:spMkLst>
        </pc:spChg>
        <pc:spChg chg="del">
          <ac:chgData name="Bart Czernicki" userId="9bcd8111-637d-4c5f-8fd7-2e36ab9627d7" providerId="ADAL" clId="{F04D623C-A480-8041-A06F-EC8A61C7C777}" dt="2024-11-25T16:59:54.591" v="500" actId="478"/>
          <ac:spMkLst>
            <pc:docMk/>
            <pc:sldMk cId="5781483" sldId="257"/>
            <ac:spMk id="10" creationId="{E85F8E3B-915C-0AF7-D871-6EA16DBCEE9A}"/>
          </ac:spMkLst>
        </pc:spChg>
        <pc:spChg chg="del">
          <ac:chgData name="Bart Czernicki" userId="9bcd8111-637d-4c5f-8fd7-2e36ab9627d7" providerId="ADAL" clId="{F04D623C-A480-8041-A06F-EC8A61C7C777}" dt="2024-11-25T16:59:54.591" v="500" actId="478"/>
          <ac:spMkLst>
            <pc:docMk/>
            <pc:sldMk cId="5781483" sldId="257"/>
            <ac:spMk id="11" creationId="{FC70270A-D57B-4B19-7932-FC709081C96A}"/>
          </ac:spMkLst>
        </pc:spChg>
        <pc:spChg chg="del">
          <ac:chgData name="Bart Czernicki" userId="9bcd8111-637d-4c5f-8fd7-2e36ab9627d7" providerId="ADAL" clId="{F04D623C-A480-8041-A06F-EC8A61C7C777}" dt="2024-11-25T16:59:54.591" v="500" actId="478"/>
          <ac:spMkLst>
            <pc:docMk/>
            <pc:sldMk cId="5781483" sldId="257"/>
            <ac:spMk id="12" creationId="{7577C090-3863-4571-CBF7-BBB3D1268FCB}"/>
          </ac:spMkLst>
        </pc:spChg>
        <pc:spChg chg="del mod">
          <ac:chgData name="Bart Czernicki" userId="9bcd8111-637d-4c5f-8fd7-2e36ab9627d7" providerId="ADAL" clId="{F04D623C-A480-8041-A06F-EC8A61C7C777}" dt="2024-11-25T17:00:07.587" v="506" actId="478"/>
          <ac:spMkLst>
            <pc:docMk/>
            <pc:sldMk cId="5781483" sldId="257"/>
            <ac:spMk id="13" creationId="{8566D782-61F1-D9FE-F32B-7B7BAF4F15B9}"/>
          </ac:spMkLst>
        </pc:spChg>
        <pc:spChg chg="del">
          <ac:chgData name="Bart Czernicki" userId="9bcd8111-637d-4c5f-8fd7-2e36ab9627d7" providerId="ADAL" clId="{F04D623C-A480-8041-A06F-EC8A61C7C777}" dt="2024-11-25T16:59:49.618" v="499" actId="478"/>
          <ac:spMkLst>
            <pc:docMk/>
            <pc:sldMk cId="5781483" sldId="257"/>
            <ac:spMk id="51" creationId="{DEC7FAAB-5D91-0C38-A5D6-D8588FC468D6}"/>
          </ac:spMkLst>
        </pc:spChg>
        <pc:picChg chg="add mod">
          <ac:chgData name="Bart Czernicki" userId="9bcd8111-637d-4c5f-8fd7-2e36ab9627d7" providerId="ADAL" clId="{F04D623C-A480-8041-A06F-EC8A61C7C777}" dt="2024-11-25T17:31:57.235" v="635" actId="207"/>
          <ac:picMkLst>
            <pc:docMk/>
            <pc:sldMk cId="5781483" sldId="257"/>
            <ac:picMk id="7" creationId="{F678889A-75E1-7128-AD12-4BB069944747}"/>
          </ac:picMkLst>
        </pc:picChg>
        <pc:picChg chg="add del mod">
          <ac:chgData name="Bart Czernicki" userId="9bcd8111-637d-4c5f-8fd7-2e36ab9627d7" providerId="ADAL" clId="{F04D623C-A480-8041-A06F-EC8A61C7C777}" dt="2024-11-25T17:31:58.365" v="636" actId="478"/>
          <ac:picMkLst>
            <pc:docMk/>
            <pc:sldMk cId="5781483" sldId="257"/>
            <ac:picMk id="14" creationId="{A02BEFCA-4FDE-08B7-A211-F22CB8D596F1}"/>
          </ac:picMkLst>
        </pc:picChg>
      </pc:sldChg>
      <pc:sldChg chg="add">
        <pc:chgData name="Bart Czernicki" userId="9bcd8111-637d-4c5f-8fd7-2e36ab9627d7" providerId="ADAL" clId="{F04D623C-A480-8041-A06F-EC8A61C7C777}" dt="2024-11-25T15:14:10.216" v="389" actId="2890"/>
        <pc:sldMkLst>
          <pc:docMk/>
          <pc:sldMk cId="2268017851" sldId="258"/>
        </pc:sldMkLst>
      </pc:sldChg>
      <pc:sldChg chg="del">
        <pc:chgData name="Bart Czernicki" userId="9bcd8111-637d-4c5f-8fd7-2e36ab9627d7" providerId="ADAL" clId="{F04D623C-A480-8041-A06F-EC8A61C7C777}" dt="2024-11-09T16:05:33.502" v="70" actId="2696"/>
        <pc:sldMkLst>
          <pc:docMk/>
          <pc:sldMk cId="4036718505" sldId="258"/>
        </pc:sldMkLst>
      </pc:sldChg>
      <pc:sldChg chg="ord">
        <pc:chgData name="Bart Czernicki" userId="9bcd8111-637d-4c5f-8fd7-2e36ab9627d7" providerId="ADAL" clId="{F04D623C-A480-8041-A06F-EC8A61C7C777}" dt="2024-11-25T17:08:59.408" v="611" actId="20578"/>
        <pc:sldMkLst>
          <pc:docMk/>
          <pc:sldMk cId="1612804822" sldId="259"/>
        </pc:sldMkLst>
      </pc:sldChg>
      <pc:sldChg chg="addSp delSp modSp add mod delAnim">
        <pc:chgData name="Bart Czernicki" userId="9bcd8111-637d-4c5f-8fd7-2e36ab9627d7" providerId="ADAL" clId="{F04D623C-A480-8041-A06F-EC8A61C7C777}" dt="2024-11-25T16:22:54.683" v="494" actId="207"/>
        <pc:sldMkLst>
          <pc:docMk/>
          <pc:sldMk cId="993957204" sldId="261"/>
        </pc:sldMkLst>
        <pc:spChg chg="del">
          <ac:chgData name="Bart Czernicki" userId="9bcd8111-637d-4c5f-8fd7-2e36ab9627d7" providerId="ADAL" clId="{F04D623C-A480-8041-A06F-EC8A61C7C777}" dt="2024-11-25T16:21:10.112" v="487" actId="478"/>
          <ac:spMkLst>
            <pc:docMk/>
            <pc:sldMk cId="993957204" sldId="261"/>
            <ac:spMk id="3" creationId="{AA8A6AAB-B7FF-1424-E60B-A5F37870E4F5}"/>
          </ac:spMkLst>
        </pc:spChg>
        <pc:spChg chg="del">
          <ac:chgData name="Bart Czernicki" userId="9bcd8111-637d-4c5f-8fd7-2e36ab9627d7" providerId="ADAL" clId="{F04D623C-A480-8041-A06F-EC8A61C7C777}" dt="2024-11-25T16:21:10.112" v="487" actId="478"/>
          <ac:spMkLst>
            <pc:docMk/>
            <pc:sldMk cId="993957204" sldId="261"/>
            <ac:spMk id="4" creationId="{67144244-6A69-E929-25E5-9C20F3939D49}"/>
          </ac:spMkLst>
        </pc:spChg>
        <pc:spChg chg="del">
          <ac:chgData name="Bart Czernicki" userId="9bcd8111-637d-4c5f-8fd7-2e36ab9627d7" providerId="ADAL" clId="{F04D623C-A480-8041-A06F-EC8A61C7C777}" dt="2024-11-25T16:21:10.112" v="487" actId="478"/>
          <ac:spMkLst>
            <pc:docMk/>
            <pc:sldMk cId="993957204" sldId="261"/>
            <ac:spMk id="5" creationId="{6D7FFCB9-07B2-4EA1-9922-F75704D567FC}"/>
          </ac:spMkLst>
        </pc:spChg>
        <pc:spChg chg="add mod">
          <ac:chgData name="Bart Czernicki" userId="9bcd8111-637d-4c5f-8fd7-2e36ab9627d7" providerId="ADAL" clId="{F04D623C-A480-8041-A06F-EC8A61C7C777}" dt="2024-11-25T16:22:54.683" v="494" actId="207"/>
          <ac:spMkLst>
            <pc:docMk/>
            <pc:sldMk cId="993957204" sldId="261"/>
            <ac:spMk id="6" creationId="{ABD31D83-864C-7C0C-E3B3-A97BC850FD61}"/>
          </ac:spMkLst>
        </pc:spChg>
        <pc:spChg chg="del">
          <ac:chgData name="Bart Czernicki" userId="9bcd8111-637d-4c5f-8fd7-2e36ab9627d7" providerId="ADAL" clId="{F04D623C-A480-8041-A06F-EC8A61C7C777}" dt="2024-11-25T16:21:10.112" v="487" actId="478"/>
          <ac:spMkLst>
            <pc:docMk/>
            <pc:sldMk cId="993957204" sldId="261"/>
            <ac:spMk id="7" creationId="{B14AFDD7-BE34-AC16-0889-2B748E22AEF1}"/>
          </ac:spMkLst>
        </pc:spChg>
        <pc:spChg chg="add mod">
          <ac:chgData name="Bart Czernicki" userId="9bcd8111-637d-4c5f-8fd7-2e36ab9627d7" providerId="ADAL" clId="{F04D623C-A480-8041-A06F-EC8A61C7C777}" dt="2024-11-25T16:21:44.695" v="491" actId="207"/>
          <ac:spMkLst>
            <pc:docMk/>
            <pc:sldMk cId="993957204" sldId="261"/>
            <ac:spMk id="9" creationId="{9112E8DE-21AF-5FB2-C88E-A772C7032F9B}"/>
          </ac:spMkLst>
        </pc:spChg>
        <pc:spChg chg="del">
          <ac:chgData name="Bart Czernicki" userId="9bcd8111-637d-4c5f-8fd7-2e36ab9627d7" providerId="ADAL" clId="{F04D623C-A480-8041-A06F-EC8A61C7C777}" dt="2024-11-25T16:21:10.112" v="487" actId="478"/>
          <ac:spMkLst>
            <pc:docMk/>
            <pc:sldMk cId="993957204" sldId="261"/>
            <ac:spMk id="10" creationId="{FD5F0A6F-30F2-D35C-AFAD-0009F144BD31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1" creationId="{C0744A8D-851B-6777-9AA0-B9E6E159531D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5" creationId="{9DA7E585-A34A-49D4-7095-E1FE1E6F7762}"/>
          </ac:spMkLst>
        </pc:spChg>
        <pc:spChg chg="del">
          <ac:chgData name="Bart Czernicki" userId="9bcd8111-637d-4c5f-8fd7-2e36ab9627d7" providerId="ADAL" clId="{F04D623C-A480-8041-A06F-EC8A61C7C777}" dt="2024-11-25T16:21:10.112" v="487" actId="478"/>
          <ac:spMkLst>
            <pc:docMk/>
            <pc:sldMk cId="993957204" sldId="261"/>
            <ac:spMk id="16" creationId="{CE9697FA-7150-1786-96F1-FEFC745E6C89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7" creationId="{DC38CA2A-8628-C262-9701-AECBC2E190EF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18" creationId="{FAEB296B-4C69-62DF-BB16-A6A73F6F8B46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20" creationId="{3E48598C-9D14-FB86-C419-468CCBEE2F01}"/>
          </ac:spMkLst>
        </pc:spChg>
        <pc:spChg chg="add mod">
          <ac:chgData name="Bart Czernicki" userId="9bcd8111-637d-4c5f-8fd7-2e36ab9627d7" providerId="ADAL" clId="{F04D623C-A480-8041-A06F-EC8A61C7C777}" dt="2024-11-25T16:22:24.600" v="492" actId="2711"/>
          <ac:spMkLst>
            <pc:docMk/>
            <pc:sldMk cId="993957204" sldId="261"/>
            <ac:spMk id="22" creationId="{A0643F0C-10BA-9645-20F6-42A0A0C0534F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23" creationId="{E88F641E-BBA9-5471-5EE5-9074DB6A93A9}"/>
          </ac:spMkLst>
        </pc:spChg>
        <pc:spChg chg="add mod">
          <ac:chgData name="Bart Czernicki" userId="9bcd8111-637d-4c5f-8fd7-2e36ab9627d7" providerId="ADAL" clId="{F04D623C-A480-8041-A06F-EC8A61C7C777}" dt="2024-11-25T16:21:19.339" v="489" actId="207"/>
          <ac:spMkLst>
            <pc:docMk/>
            <pc:sldMk cId="993957204" sldId="261"/>
            <ac:spMk id="24" creationId="{960762FE-F92C-2D29-141B-AFE3543B9836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27" creationId="{2F675012-B191-ED3C-B86A-B390B8739EAC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0" creationId="{B531443B-5581-FD6A-ED8E-BC5433F35305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3" creationId="{F444F20F-498C-EB09-7F5F-87B98AB0928E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6" creationId="{6996DE2F-DE7F-67E7-1851-4B49B3B6CA7F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37" creationId="{18A76BBE-6268-9312-71F4-97E47E277CBC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40" creationId="{9268707C-9667-196C-CBF9-DAEE0A14EA04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43" creationId="{1551F38E-D449-A3E5-B254-89E8A7CE4611}"/>
          </ac:spMkLst>
        </pc:spChg>
        <pc:spChg chg="mod">
          <ac:chgData name="Bart Czernicki" userId="9bcd8111-637d-4c5f-8fd7-2e36ab9627d7" providerId="ADAL" clId="{F04D623C-A480-8041-A06F-EC8A61C7C777}" dt="2024-11-25T16:21:11.708" v="488"/>
          <ac:spMkLst>
            <pc:docMk/>
            <pc:sldMk cId="993957204" sldId="261"/>
            <ac:spMk id="46" creationId="{59E43DC5-F7C8-509F-AB85-D6B5AA4910AD}"/>
          </ac:spMkLst>
        </pc:spChg>
        <pc:grpChg chg="add mod">
          <ac:chgData name="Bart Czernicki" userId="9bcd8111-637d-4c5f-8fd7-2e36ab9627d7" providerId="ADAL" clId="{F04D623C-A480-8041-A06F-EC8A61C7C777}" dt="2024-11-25T16:21:19.339" v="489" actId="207"/>
          <ac:grpSpMkLst>
            <pc:docMk/>
            <pc:sldMk cId="993957204" sldId="261"/>
            <ac:grpSpMk id="12" creationId="{983B591A-56B1-F914-6DCA-667350BD82FD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25" creationId="{FF24D420-2E1B-4E49-17B3-73FE2096F2FB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28" creationId="{C919AB3F-7E3B-B212-21C1-5807F1A5FB64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31" creationId="{772838E7-EBEE-D533-41EE-FE30544407EB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35" creationId="{8C21DF72-94EB-7109-8E57-040313125D1A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38" creationId="{29951D94-4EC8-4045-D21B-87778A6B72AB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41" creationId="{2788533A-3FEA-AE0B-ABA4-177B1A8BBA03}"/>
          </ac:grpSpMkLst>
        </pc:grpChg>
        <pc:grpChg chg="add mod">
          <ac:chgData name="Bart Czernicki" userId="9bcd8111-637d-4c5f-8fd7-2e36ab9627d7" providerId="ADAL" clId="{F04D623C-A480-8041-A06F-EC8A61C7C777}" dt="2024-11-25T16:22:40.984" v="493" actId="2711"/>
          <ac:grpSpMkLst>
            <pc:docMk/>
            <pc:sldMk cId="993957204" sldId="261"/>
            <ac:grpSpMk id="44" creationId="{E53E8392-9F08-3F7E-AEAA-0E969860BF73}"/>
          </ac:grpSpMkLst>
        </pc:grp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26" creationId="{6FFA2EDC-A2BD-AB81-A9A2-670216B00BAC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29" creationId="{DE0D5996-876E-68A1-BBCD-0F67975F28F8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32" creationId="{8FB77FC7-4413-FA89-94C3-648BC287437A}"/>
          </ac:picMkLst>
        </pc:picChg>
        <pc:picChg chg="add mod">
          <ac:chgData name="Bart Czernicki" userId="9bcd8111-637d-4c5f-8fd7-2e36ab9627d7" providerId="ADAL" clId="{F04D623C-A480-8041-A06F-EC8A61C7C777}" dt="2024-11-25T16:22:40.984" v="493" actId="2711"/>
          <ac:picMkLst>
            <pc:docMk/>
            <pc:sldMk cId="993957204" sldId="261"/>
            <ac:picMk id="34" creationId="{FE818B23-6A2B-CF8B-DE55-0D0BFC527767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39" creationId="{B39277AC-495D-26D3-2FD2-14FC7FE65B1C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42" creationId="{66040D49-2371-A9B0-E0D9-72EF53CB36BE}"/>
          </ac:picMkLst>
        </pc:picChg>
        <pc:picChg chg="mod">
          <ac:chgData name="Bart Czernicki" userId="9bcd8111-637d-4c5f-8fd7-2e36ab9627d7" providerId="ADAL" clId="{F04D623C-A480-8041-A06F-EC8A61C7C777}" dt="2024-11-25T16:21:11.708" v="488"/>
          <ac:picMkLst>
            <pc:docMk/>
            <pc:sldMk cId="993957204" sldId="261"/>
            <ac:picMk id="45" creationId="{786ADEC4-6431-71D8-7123-3E23E84BE53E}"/>
          </ac:picMkLst>
        </pc:picChg>
        <pc:cxnChg chg="mod">
          <ac:chgData name="Bart Czernicki" userId="9bcd8111-637d-4c5f-8fd7-2e36ab9627d7" providerId="ADAL" clId="{F04D623C-A480-8041-A06F-EC8A61C7C777}" dt="2024-11-25T16:21:11.708" v="488"/>
          <ac:cxnSpMkLst>
            <pc:docMk/>
            <pc:sldMk cId="993957204" sldId="261"/>
            <ac:cxnSpMk id="13" creationId="{00275CCC-AF56-1BBF-9FE1-54F9886E03AD}"/>
          </ac:cxnSpMkLst>
        </pc:cxnChg>
        <pc:cxnChg chg="mod">
          <ac:chgData name="Bart Czernicki" userId="9bcd8111-637d-4c5f-8fd7-2e36ab9627d7" providerId="ADAL" clId="{F04D623C-A480-8041-A06F-EC8A61C7C777}" dt="2024-11-25T16:21:11.708" v="488"/>
          <ac:cxnSpMkLst>
            <pc:docMk/>
            <pc:sldMk cId="993957204" sldId="261"/>
            <ac:cxnSpMk id="14" creationId="{4045589E-FA96-D1AA-BE7D-8ADE1C93B92C}"/>
          </ac:cxnSpMkLst>
        </pc:cxnChg>
        <pc:cxnChg chg="del">
          <ac:chgData name="Bart Czernicki" userId="9bcd8111-637d-4c5f-8fd7-2e36ab9627d7" providerId="ADAL" clId="{F04D623C-A480-8041-A06F-EC8A61C7C777}" dt="2024-11-25T16:21:10.112" v="487" actId="478"/>
          <ac:cxnSpMkLst>
            <pc:docMk/>
            <pc:sldMk cId="993957204" sldId="261"/>
            <ac:cxnSpMk id="19" creationId="{D1DDAC8D-5B3E-73BC-5554-49AA05DBFC74}"/>
          </ac:cxnSpMkLst>
        </pc:cxnChg>
        <pc:cxnChg chg="del">
          <ac:chgData name="Bart Czernicki" userId="9bcd8111-637d-4c5f-8fd7-2e36ab9627d7" providerId="ADAL" clId="{F04D623C-A480-8041-A06F-EC8A61C7C777}" dt="2024-11-25T16:21:10.112" v="487" actId="478"/>
          <ac:cxnSpMkLst>
            <pc:docMk/>
            <pc:sldMk cId="993957204" sldId="261"/>
            <ac:cxnSpMk id="21" creationId="{B6CB248C-9E8A-FFB5-7D09-8B9AF60E2B6E}"/>
          </ac:cxnSpMkLst>
        </pc:cxnChg>
      </pc:sldChg>
      <pc:sldChg chg="add">
        <pc:chgData name="Bart Czernicki" userId="9bcd8111-637d-4c5f-8fd7-2e36ab9627d7" providerId="ADAL" clId="{F04D623C-A480-8041-A06F-EC8A61C7C777}" dt="2024-11-25T16:59:45.453" v="498" actId="2890"/>
        <pc:sldMkLst>
          <pc:docMk/>
          <pc:sldMk cId="39762616" sldId="262"/>
        </pc:sldMkLst>
      </pc:sldChg>
      <pc:sldChg chg="addSp delSp modSp mod delAnim modNotesTx">
        <pc:chgData name="Bart Czernicki" userId="9bcd8111-637d-4c5f-8fd7-2e36ab9627d7" providerId="ADAL" clId="{F04D623C-A480-8041-A06F-EC8A61C7C777}" dt="2024-11-25T16:23:09.036" v="496" actId="207"/>
        <pc:sldMkLst>
          <pc:docMk/>
          <pc:sldMk cId="1973365172" sldId="269"/>
        </pc:sldMkLst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3" creationId="{7DBC6F34-031B-BB6B-1AED-2B9D4B77CB3C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4" creationId="{EE60A726-5AC7-21ED-AC1D-67BF24939BE0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9" creationId="{C6CAFC17-3440-18AE-DDDB-A8929003347E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11" creationId="{34F8FA2A-A097-46D3-A834-5F2BAE265923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13" creationId="{36F4AABB-3C35-B6FB-CFE4-F9F7E21A7E17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14" creationId="{D5626829-11A4-0A88-4571-DBC475C562CC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15" creationId="{AF980222-8E88-D665-110E-38B87D500D1D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16" creationId="{FFB92053-434B-1DFD-6CE4-1CE20FB7663F}"/>
          </ac:spMkLst>
        </pc:spChg>
        <pc:spChg chg="add del mod">
          <ac:chgData name="Bart Czernicki" userId="9bcd8111-637d-4c5f-8fd7-2e36ab9627d7" providerId="ADAL" clId="{F04D623C-A480-8041-A06F-EC8A61C7C777}" dt="2024-11-25T14:52:54.880" v="331" actId="478"/>
          <ac:spMkLst>
            <pc:docMk/>
            <pc:sldMk cId="1973365172" sldId="269"/>
            <ac:spMk id="19" creationId="{6428E4E2-3EE6-C237-BDBD-035B75A7238D}"/>
          </ac:spMkLst>
        </pc:spChg>
        <pc:spChg chg="del">
          <ac:chgData name="Bart Czernicki" userId="9bcd8111-637d-4c5f-8fd7-2e36ab9627d7" providerId="ADAL" clId="{F04D623C-A480-8041-A06F-EC8A61C7C777}" dt="2024-11-25T14:52:51.838" v="330" actId="478"/>
          <ac:spMkLst>
            <pc:docMk/>
            <pc:sldMk cId="1973365172" sldId="269"/>
            <ac:spMk id="21" creationId="{DF82886A-FA8B-3C84-DC1B-82089014F2FF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28" creationId="{7C6CFD73-E238-0D62-1785-FE8A9D07A7E2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31" creationId="{F7410754-59E5-4E3E-51CC-D18091643496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38" creationId="{86FEFED3-8B8A-4F5E-969E-37E3C907F86E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0" creationId="{EC40EB64-8B92-0F1B-CA40-40D93C5EA5C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1" creationId="{27B6539D-6DF8-4B70-7386-409956C56D77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3" creationId="{AC75E91C-7F7B-46EA-9621-6B07EB51A9A6}"/>
          </ac:spMkLst>
        </pc:spChg>
        <pc:spChg chg="add mod">
          <ac:chgData name="Bart Czernicki" userId="9bcd8111-637d-4c5f-8fd7-2e36ab9627d7" providerId="ADAL" clId="{F04D623C-A480-8041-A06F-EC8A61C7C777}" dt="2024-11-25T16:23:09.036" v="496" actId="207"/>
          <ac:spMkLst>
            <pc:docMk/>
            <pc:sldMk cId="1973365172" sldId="269"/>
            <ac:spMk id="44" creationId="{72EE5A8A-8299-38C0-D94A-D2F0CEA12791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7" creationId="{34F390FA-1ECE-0A91-8E8E-F0B8FC52B104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8" creationId="{4C108D03-9691-CBC3-7560-8812901C98E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49" creationId="{98D3620E-D1D8-8392-869F-20BF6A521D04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0" creationId="{19B12F7F-C342-5451-30D6-0C2A93602BD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1" creationId="{81B441C4-2D2F-0D73-D7B2-E2783D614BB2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2" creationId="{B8E274A7-166B-FA55-3AA2-C47AD9A74379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6" creationId="{AA3F1336-CC26-EAE0-AE08-1EDB4DB1A149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7" creationId="{9229A611-31EA-5170-69D6-2786AB8986C8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8" creationId="{174647AF-BAF7-5B46-DD2A-94F7C976953D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59" creationId="{3DDDA0A6-C4F5-0745-29FC-3F91ED0019F1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0" creationId="{E4D79049-2FB5-6B87-E9AB-A3677AC4FC0A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2" creationId="{4B53A170-9043-96B1-3D12-D808152357EF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4" creationId="{B7A0F0A7-E086-95F4-55DA-1BD3425D5E99}"/>
          </ac:spMkLst>
        </pc:spChg>
        <pc:spChg chg="add 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6" creationId="{A1A4DC4A-84CE-F94C-C5C0-711AC5769563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69" creationId="{03D26371-9123-F422-7A3B-2C9602C53005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76" creationId="{DA1DA33E-6677-DB68-A3B7-E33596A7C337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3" creationId="{600AFE81-63C1-2D9F-05FA-CFBB078E5B22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4" creationId="{E2764779-80FE-461F-FF01-7BC5D9B3F6AA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5" creationId="{F94FCBCC-14D2-12C5-AE56-BD8692AB5223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6" creationId="{6D91AD54-E376-7885-E727-5CD052ACC1C9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7" creationId="{BACF890E-005D-22FA-82A8-320133963A7D}"/>
          </ac:spMkLst>
        </pc:spChg>
        <pc:spChg chg="mod">
          <ac:chgData name="Bart Czernicki" userId="9bcd8111-637d-4c5f-8fd7-2e36ab9627d7" providerId="ADAL" clId="{F04D623C-A480-8041-A06F-EC8A61C7C777}" dt="2024-11-25T15:00:42.202" v="355" actId="2711"/>
          <ac:spMkLst>
            <pc:docMk/>
            <pc:sldMk cId="1973365172" sldId="269"/>
            <ac:spMk id="88" creationId="{ACBE4AEB-8D8E-9F17-2631-0CBC175321A7}"/>
          </ac:spMkLst>
        </pc:spChg>
        <pc:spChg chg="add mod">
          <ac:chgData name="Bart Czernicki" userId="9bcd8111-637d-4c5f-8fd7-2e36ab9627d7" providerId="ADAL" clId="{F04D623C-A480-8041-A06F-EC8A61C7C777}" dt="2024-11-25T15:00:02.804" v="352" actId="2711"/>
          <ac:spMkLst>
            <pc:docMk/>
            <pc:sldMk cId="1973365172" sldId="269"/>
            <ac:spMk id="92" creationId="{58AB8336-DF5F-398D-A0E0-50129D6DA142}"/>
          </ac:spMkLst>
        </pc:spChg>
        <pc:grpChg chg="del">
          <ac:chgData name="Bart Czernicki" userId="9bcd8111-637d-4c5f-8fd7-2e36ab9627d7" providerId="ADAL" clId="{F04D623C-A480-8041-A06F-EC8A61C7C777}" dt="2024-11-25T14:52:51.838" v="330" actId="478"/>
          <ac:grpSpMkLst>
            <pc:docMk/>
            <pc:sldMk cId="1973365172" sldId="269"/>
            <ac:grpSpMk id="6" creationId="{E0ED8CB6-0E3F-C115-A0D4-41B5775336E4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27" creationId="{15D28AB5-2A70-7838-9F9E-B450EF773936}"/>
          </ac:grpSpMkLst>
        </pc:grpChg>
        <pc:grpChg chg="del">
          <ac:chgData name="Bart Czernicki" userId="9bcd8111-637d-4c5f-8fd7-2e36ab9627d7" providerId="ADAL" clId="{F04D623C-A480-8041-A06F-EC8A61C7C777}" dt="2024-11-25T14:52:51.838" v="330" actId="478"/>
          <ac:grpSpMkLst>
            <pc:docMk/>
            <pc:sldMk cId="1973365172" sldId="269"/>
            <ac:grpSpMk id="30" creationId="{1AE73A8F-DE15-31E1-09E7-725C48216E57}"/>
          </ac:grpSpMkLst>
        </pc:grpChg>
        <pc:grpChg chg="del">
          <ac:chgData name="Bart Czernicki" userId="9bcd8111-637d-4c5f-8fd7-2e36ab9627d7" providerId="ADAL" clId="{F04D623C-A480-8041-A06F-EC8A61C7C777}" dt="2024-11-25T14:52:51.838" v="330" actId="478"/>
          <ac:grpSpMkLst>
            <pc:docMk/>
            <pc:sldMk cId="1973365172" sldId="269"/>
            <ac:grpSpMk id="37" creationId="{DB912026-5FD3-435B-F0E3-B4F13C420710}"/>
          </ac:grpSpMkLst>
        </pc:grpChg>
        <pc:grpChg chg="add mod">
          <ac:chgData name="Bart Czernicki" userId="9bcd8111-637d-4c5f-8fd7-2e36ab9627d7" providerId="ADAL" clId="{F04D623C-A480-8041-A06F-EC8A61C7C777}" dt="2024-11-25T14:54:28.048" v="339" actId="207"/>
          <ac:grpSpMkLst>
            <pc:docMk/>
            <pc:sldMk cId="1973365172" sldId="269"/>
            <ac:grpSpMk id="46" creationId="{2FFE66B6-87FF-12B8-936A-40042D657854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68" creationId="{6139B7E2-7736-EBD0-B124-5968CCFFED03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0" creationId="{78C3829A-8F9D-4DE0-CFCF-3314C74F11E0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2" creationId="{8F496328-A0E3-BD54-62E5-905173F865B1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5" creationId="{FE194E81-5EF1-B157-4EE7-AB7A90ADFF12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7" creationId="{D8DA7958-4CCF-B50C-FBA3-DEFB0921D6E8}"/>
          </ac:grpSpMkLst>
        </pc:grpChg>
        <pc:grpChg chg="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79" creationId="{A8E9B7FA-1614-9B2B-C9F0-90602D2D75A0}"/>
          </ac:grpSpMkLst>
        </pc:grpChg>
        <pc:grpChg chg="add mod">
          <ac:chgData name="Bart Czernicki" userId="9bcd8111-637d-4c5f-8fd7-2e36ab9627d7" providerId="ADAL" clId="{F04D623C-A480-8041-A06F-EC8A61C7C777}" dt="2024-11-25T14:52:56" v="332"/>
          <ac:grpSpMkLst>
            <pc:docMk/>
            <pc:sldMk cId="1973365172" sldId="269"/>
            <ac:grpSpMk id="82" creationId="{24BCEE25-348C-39D4-9536-9AA866BA77B0}"/>
          </ac:grpSpMkLst>
        </pc:grpChg>
        <pc:picChg chg="del">
          <ac:chgData name="Bart Czernicki" userId="9bcd8111-637d-4c5f-8fd7-2e36ab9627d7" providerId="ADAL" clId="{F04D623C-A480-8041-A06F-EC8A61C7C777}" dt="2024-11-25T14:52:51.838" v="330" actId="478"/>
          <ac:picMkLst>
            <pc:docMk/>
            <pc:sldMk cId="1973365172" sldId="269"/>
            <ac:picMk id="10" creationId="{C54355CF-9D0B-1732-7189-3EAC5A42EB75}"/>
          </ac:picMkLst>
        </pc:picChg>
        <pc:picChg chg="del">
          <ac:chgData name="Bart Czernicki" userId="9bcd8111-637d-4c5f-8fd7-2e36ab9627d7" providerId="ADAL" clId="{F04D623C-A480-8041-A06F-EC8A61C7C777}" dt="2024-11-25T14:52:51.838" v="330" actId="478"/>
          <ac:picMkLst>
            <pc:docMk/>
            <pc:sldMk cId="1973365172" sldId="269"/>
            <ac:picMk id="25" creationId="{FC7D8BD2-20A5-F620-041A-79746A62AC21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32" creationId="{F37BE3CB-AF2E-8C58-9B86-8A65D03AF186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33" creationId="{1FD5A497-CA46-2DA6-AF05-B7050445D3DF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39" creationId="{DA78EF0B-CE1C-5008-3840-8556391C0539}"/>
          </ac:picMkLst>
        </pc:picChg>
        <pc:picChg chg="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42" creationId="{03B026A2-2E2B-1535-91B5-3FF9C8008CF5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45" creationId="{38E0161D-1FC9-9142-46CB-4FF4682FB907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1" creationId="{E7331CB4-099F-C76E-4A80-68AB2810032C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3" creationId="{F26B9660-9029-D677-85F3-361D17624EF0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5" creationId="{436D5EB8-B2CB-5B8A-1E8B-B33EB6F41594}"/>
          </ac:picMkLst>
        </pc:picChg>
        <pc:picChg chg="add mod">
          <ac:chgData name="Bart Czernicki" userId="9bcd8111-637d-4c5f-8fd7-2e36ab9627d7" providerId="ADAL" clId="{F04D623C-A480-8041-A06F-EC8A61C7C777}" dt="2024-11-25T14:52:56" v="332"/>
          <ac:picMkLst>
            <pc:docMk/>
            <pc:sldMk cId="1973365172" sldId="269"/>
            <ac:picMk id="67" creationId="{4ECD4B5B-692C-2614-DD86-09FF2F7CB7A4}"/>
          </ac:picMkLst>
        </pc:picChg>
        <pc:cxnChg chg="del">
          <ac:chgData name="Bart Czernicki" userId="9bcd8111-637d-4c5f-8fd7-2e36ab9627d7" providerId="ADAL" clId="{F04D623C-A480-8041-A06F-EC8A61C7C777}" dt="2024-11-25T14:52:51.838" v="330" actId="478"/>
          <ac:cxnSpMkLst>
            <pc:docMk/>
            <pc:sldMk cId="1973365172" sldId="269"/>
            <ac:cxnSpMk id="5" creationId="{3358C123-9C2C-8E29-7D29-E8278B598D36}"/>
          </ac:cxnSpMkLst>
        </pc:cxnChg>
        <pc:cxnChg chg="mod">
          <ac:chgData name="Bart Czernicki" userId="9bcd8111-637d-4c5f-8fd7-2e36ab9627d7" providerId="ADAL" clId="{F04D623C-A480-8041-A06F-EC8A61C7C777}" dt="2024-11-25T14:54:28.048" v="339" actId="207"/>
          <ac:cxnSpMkLst>
            <pc:docMk/>
            <pc:sldMk cId="1973365172" sldId="269"/>
            <ac:cxnSpMk id="53" creationId="{BECBE7F8-15FA-5699-C190-EAB1F855206C}"/>
          </ac:cxnSpMkLst>
        </pc:cxnChg>
        <pc:cxnChg chg="mod">
          <ac:chgData name="Bart Czernicki" userId="9bcd8111-637d-4c5f-8fd7-2e36ab9627d7" providerId="ADAL" clId="{F04D623C-A480-8041-A06F-EC8A61C7C777}" dt="2024-11-25T14:54:28.048" v="339" actId="207"/>
          <ac:cxnSpMkLst>
            <pc:docMk/>
            <pc:sldMk cId="1973365172" sldId="269"/>
            <ac:cxnSpMk id="54" creationId="{FBBBD40C-29C4-115B-B9CA-B14279AC7E58}"/>
          </ac:cxnSpMkLst>
        </pc:cxnChg>
        <pc:cxnChg chg="mod">
          <ac:chgData name="Bart Czernicki" userId="9bcd8111-637d-4c5f-8fd7-2e36ab9627d7" providerId="ADAL" clId="{F04D623C-A480-8041-A06F-EC8A61C7C777}" dt="2024-11-25T14:54:28.048" v="339" actId="207"/>
          <ac:cxnSpMkLst>
            <pc:docMk/>
            <pc:sldMk cId="1973365172" sldId="269"/>
            <ac:cxnSpMk id="55" creationId="{6767258A-C298-2B4D-A3A0-D2957DE5DD72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1" creationId="{1FECEA97-A0C4-E46C-F4BE-A01DB8AA682F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3" creationId="{EBB628F7-6FF5-AF3F-A6F0-0144ABD063D9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4" creationId="{05128550-EA52-7472-FA13-84F4F2A90A2B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78" creationId="{3BC96055-1B6E-74CA-DF57-DC5917CA6E22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80" creationId="{995A5EAC-ED24-EFCA-1DB7-EA93E2CEF763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81" creationId="{B945CFFF-1444-DB94-6B50-21C3B3ECA4AF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89" creationId="{EA9E2351-0D46-F033-5BD3-3075B7D6F8DC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90" creationId="{6811AA6B-91B6-53A4-58A5-59062CADB9F9}"/>
          </ac:cxnSpMkLst>
        </pc:cxnChg>
        <pc:cxnChg chg="mod">
          <ac:chgData name="Bart Czernicki" userId="9bcd8111-637d-4c5f-8fd7-2e36ab9627d7" providerId="ADAL" clId="{F04D623C-A480-8041-A06F-EC8A61C7C777}" dt="2024-11-25T14:52:56" v="332"/>
          <ac:cxnSpMkLst>
            <pc:docMk/>
            <pc:sldMk cId="1973365172" sldId="269"/>
            <ac:cxnSpMk id="91" creationId="{D9738B7C-3CDF-A875-A009-8063F080F9D3}"/>
          </ac:cxnSpMkLst>
        </pc:cxnChg>
      </pc:sldChg>
      <pc:sldChg chg="add del">
        <pc:chgData name="Bart Czernicki" userId="9bcd8111-637d-4c5f-8fd7-2e36ab9627d7" providerId="ADAL" clId="{F04D623C-A480-8041-A06F-EC8A61C7C777}" dt="2024-11-25T17:32:02.512" v="637" actId="2696"/>
        <pc:sldMkLst>
          <pc:docMk/>
          <pc:sldMk cId="3490603354" sldId="270"/>
        </pc:sldMkLst>
      </pc:sldChg>
      <pc:sldChg chg="addSp delSp modSp mod ord delAnim modAnim modNotesTx">
        <pc:chgData name="Bart Czernicki" userId="9bcd8111-637d-4c5f-8fd7-2e36ab9627d7" providerId="ADAL" clId="{F04D623C-A480-8041-A06F-EC8A61C7C777}" dt="2024-11-25T15:01:34.509" v="358" actId="20578"/>
        <pc:sldMkLst>
          <pc:docMk/>
          <pc:sldMk cId="4215277452" sldId="295"/>
        </pc:sldMkLst>
        <pc:spChg chg="add mod">
          <ac:chgData name="Bart Czernicki" userId="9bcd8111-637d-4c5f-8fd7-2e36ab9627d7" providerId="ADAL" clId="{F04D623C-A480-8041-A06F-EC8A61C7C777}" dt="2024-11-25T15:01:10.715" v="357" actId="2711"/>
          <ac:spMkLst>
            <pc:docMk/>
            <pc:sldMk cId="4215277452" sldId="295"/>
            <ac:spMk id="3" creationId="{A656B1FE-7421-523E-DCCC-ACE0BD6CA1E7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4" creationId="{7910A148-4D8D-E10D-A1E1-1562733A34E3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5" creationId="{E77082F1-F0E1-C17B-F995-8F28257B4C85}"/>
          </ac:spMkLst>
        </pc:spChg>
        <pc:spChg chg="del mod">
          <ac:chgData name="Bart Czernicki" userId="9bcd8111-637d-4c5f-8fd7-2e36ab9627d7" providerId="ADAL" clId="{F04D623C-A480-8041-A06F-EC8A61C7C777}" dt="2024-11-25T14:55:52.381" v="343" actId="478"/>
          <ac:spMkLst>
            <pc:docMk/>
            <pc:sldMk cId="4215277452" sldId="295"/>
            <ac:spMk id="6" creationId="{44FCB6E0-4C25-0223-F6EB-D09E2E17D1E3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7" creationId="{31D59C1B-C8AC-EDB7-AB9B-3DC015947DC9}"/>
          </ac:spMkLst>
        </pc:spChg>
        <pc:spChg chg="add mod">
          <ac:chgData name="Bart Czernicki" userId="9bcd8111-637d-4c5f-8fd7-2e36ab9627d7" providerId="ADAL" clId="{F04D623C-A480-8041-A06F-EC8A61C7C777}" dt="2024-11-25T14:56:00.890" v="346" actId="207"/>
          <ac:spMkLst>
            <pc:docMk/>
            <pc:sldMk cId="4215277452" sldId="295"/>
            <ac:spMk id="10" creationId="{6B7B3AD3-4384-9DE1-7BB1-6507CE427255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11" creationId="{8EDE01CC-598C-0D58-824E-210E823C34AA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12" creationId="{0E8ADD6B-5E81-22D5-8F2D-85DE639BC1B7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13" creationId="{00E8F0B3-77CD-57B5-FCDB-7D128FB0239D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14" creationId="{B32E7AF9-959B-85AE-94E5-D10F2F786131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15" creationId="{9075F8D4-23B6-014B-49E5-0AFF7AEE026D}"/>
          </ac:spMkLst>
        </pc:spChg>
        <pc:spChg chg="add mod">
          <ac:chgData name="Bart Czernicki" userId="9bcd8111-637d-4c5f-8fd7-2e36ab9627d7" providerId="ADAL" clId="{F04D623C-A480-8041-A06F-EC8A61C7C777}" dt="2024-11-25T15:01:01.143" v="356" actId="2711"/>
          <ac:spMkLst>
            <pc:docMk/>
            <pc:sldMk cId="4215277452" sldId="295"/>
            <ac:spMk id="16" creationId="{DE48E28C-D353-5B4B-F3EA-3947B86717D8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17" creationId="{86C06A7A-C205-1918-8123-66680E9A8FE5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23" creationId="{D326216C-735B-7CCF-C16A-43C4745AFBCD}"/>
          </ac:spMkLst>
        </pc:spChg>
        <pc:spChg chg="del">
          <ac:chgData name="Bart Czernicki" userId="9bcd8111-637d-4c5f-8fd7-2e36ab9627d7" providerId="ADAL" clId="{F04D623C-A480-8041-A06F-EC8A61C7C777}" dt="2024-11-25T14:55:57.234" v="344" actId="478"/>
          <ac:spMkLst>
            <pc:docMk/>
            <pc:sldMk cId="4215277452" sldId="295"/>
            <ac:spMk id="24" creationId="{10E81F65-B2FD-78B5-ECC7-6CF75125478A}"/>
          </ac:spMkLst>
        </pc:spChg>
        <pc:picChg chg="del">
          <ac:chgData name="Bart Czernicki" userId="9bcd8111-637d-4c5f-8fd7-2e36ab9627d7" providerId="ADAL" clId="{F04D623C-A480-8041-A06F-EC8A61C7C777}" dt="2024-11-25T14:55:57.234" v="344" actId="478"/>
          <ac:picMkLst>
            <pc:docMk/>
            <pc:sldMk cId="4215277452" sldId="295"/>
            <ac:picMk id="9" creationId="{A0011CF7-9AA2-AE09-3596-19486BDAAD8B}"/>
          </ac:picMkLst>
        </pc:picChg>
        <pc:cxnChg chg="del">
          <ac:chgData name="Bart Czernicki" userId="9bcd8111-637d-4c5f-8fd7-2e36ab9627d7" providerId="ADAL" clId="{F04D623C-A480-8041-A06F-EC8A61C7C777}" dt="2024-11-25T14:55:57.234" v="344" actId="478"/>
          <ac:cxnSpMkLst>
            <pc:docMk/>
            <pc:sldMk cId="4215277452" sldId="295"/>
            <ac:cxnSpMk id="18" creationId="{B122BFAA-E5E9-5E37-6530-E9FE5925B50A}"/>
          </ac:cxnSpMkLst>
        </pc:cxnChg>
        <pc:cxnChg chg="add mod">
          <ac:chgData name="Bart Czernicki" userId="9bcd8111-637d-4c5f-8fd7-2e36ab9627d7" providerId="ADAL" clId="{F04D623C-A480-8041-A06F-EC8A61C7C777}" dt="2024-11-25T15:01:01.143" v="356" actId="2711"/>
          <ac:cxnSpMkLst>
            <pc:docMk/>
            <pc:sldMk cId="4215277452" sldId="295"/>
            <ac:cxnSpMk id="19" creationId="{A3698DE4-310C-AB61-08CF-854F47D46BBC}"/>
          </ac:cxnSpMkLst>
        </pc:cxnChg>
        <pc:cxnChg chg="del">
          <ac:chgData name="Bart Czernicki" userId="9bcd8111-637d-4c5f-8fd7-2e36ab9627d7" providerId="ADAL" clId="{F04D623C-A480-8041-A06F-EC8A61C7C777}" dt="2024-11-25T14:55:57.234" v="344" actId="478"/>
          <ac:cxnSpMkLst>
            <pc:docMk/>
            <pc:sldMk cId="4215277452" sldId="295"/>
            <ac:cxnSpMk id="20" creationId="{65F67F86-742C-DDDC-124D-0716808D8F6D}"/>
          </ac:cxnSpMkLst>
        </pc:cxnChg>
        <pc:cxnChg chg="add mod">
          <ac:chgData name="Bart Czernicki" userId="9bcd8111-637d-4c5f-8fd7-2e36ab9627d7" providerId="ADAL" clId="{F04D623C-A480-8041-A06F-EC8A61C7C777}" dt="2024-11-25T15:01:01.143" v="356" actId="2711"/>
          <ac:cxnSpMkLst>
            <pc:docMk/>
            <pc:sldMk cId="4215277452" sldId="295"/>
            <ac:cxnSpMk id="21" creationId="{F72B8E64-39F3-3B77-DBE5-0238D5CF6903}"/>
          </ac:cxnSpMkLst>
        </pc:cxnChg>
        <pc:cxnChg chg="del">
          <ac:chgData name="Bart Czernicki" userId="9bcd8111-637d-4c5f-8fd7-2e36ab9627d7" providerId="ADAL" clId="{F04D623C-A480-8041-A06F-EC8A61C7C777}" dt="2024-11-25T14:55:57.234" v="344" actId="478"/>
          <ac:cxnSpMkLst>
            <pc:docMk/>
            <pc:sldMk cId="4215277452" sldId="295"/>
            <ac:cxnSpMk id="22" creationId="{9A2082EC-9F28-3B93-2A6C-4F89174F1608}"/>
          </ac:cxnSpMkLst>
        </pc:cxnChg>
      </pc:sldChg>
      <pc:sldChg chg="modSp mod">
        <pc:chgData name="Bart Czernicki" userId="9bcd8111-637d-4c5f-8fd7-2e36ab9627d7" providerId="ADAL" clId="{F04D623C-A480-8041-A06F-EC8A61C7C777}" dt="2024-11-25T17:10:25.837" v="621" actId="20577"/>
        <pc:sldMkLst>
          <pc:docMk/>
          <pc:sldMk cId="3974984457" sldId="2147479495"/>
        </pc:sldMkLst>
        <pc:spChg chg="mod">
          <ac:chgData name="Bart Czernicki" userId="9bcd8111-637d-4c5f-8fd7-2e36ab9627d7" providerId="ADAL" clId="{F04D623C-A480-8041-A06F-EC8A61C7C777}" dt="2024-11-25T17:10:25.837" v="621" actId="20577"/>
          <ac:spMkLst>
            <pc:docMk/>
            <pc:sldMk cId="3974984457" sldId="2147479495"/>
            <ac:spMk id="2" creationId="{753CDB21-5758-4C35-5B35-AF144DB328F8}"/>
          </ac:spMkLst>
        </pc:spChg>
        <pc:spChg chg="mod">
          <ac:chgData name="Bart Czernicki" userId="9bcd8111-637d-4c5f-8fd7-2e36ab9627d7" providerId="ADAL" clId="{F04D623C-A480-8041-A06F-EC8A61C7C777}" dt="2024-11-09T16:06:51.765" v="79" actId="1076"/>
          <ac:spMkLst>
            <pc:docMk/>
            <pc:sldMk cId="3974984457" sldId="2147479495"/>
            <ac:spMk id="13" creationId="{9F99FABA-9195-3C9B-D2AE-02E488F364AD}"/>
          </ac:spMkLst>
        </pc:spChg>
      </pc:sldChg>
      <pc:sldChg chg="modNotesTx">
        <pc:chgData name="Bart Czernicki" userId="9bcd8111-637d-4c5f-8fd7-2e36ab9627d7" providerId="ADAL" clId="{F04D623C-A480-8041-A06F-EC8A61C7C777}" dt="2024-11-25T14:56:50.974" v="350" actId="20577"/>
        <pc:sldMkLst>
          <pc:docMk/>
          <pc:sldMk cId="1912566448" sldId="2147482108"/>
        </pc:sldMkLst>
      </pc:sldChg>
      <pc:sldChg chg="modSp mod">
        <pc:chgData name="Bart Czernicki" userId="9bcd8111-637d-4c5f-8fd7-2e36ab9627d7" providerId="ADAL" clId="{F04D623C-A480-8041-A06F-EC8A61C7C777}" dt="2024-11-25T16:23:23.219" v="497" actId="207"/>
        <pc:sldMkLst>
          <pc:docMk/>
          <pc:sldMk cId="3483294842" sldId="2147482110"/>
        </pc:sldMkLst>
        <pc:spChg chg="mod">
          <ac:chgData name="Bart Czernicki" userId="9bcd8111-637d-4c5f-8fd7-2e36ab9627d7" providerId="ADAL" clId="{F04D623C-A480-8041-A06F-EC8A61C7C777}" dt="2024-11-25T16:23:23.219" v="497" actId="207"/>
          <ac:spMkLst>
            <pc:docMk/>
            <pc:sldMk cId="3483294842" sldId="2147482110"/>
            <ac:spMk id="3" creationId="{A2BB94BE-5C54-6E57-5A73-98B9C50704BC}"/>
          </ac:spMkLst>
        </pc:spChg>
        <pc:spChg chg="mod">
          <ac:chgData name="Bart Czernicki" userId="9bcd8111-637d-4c5f-8fd7-2e36ab9627d7" providerId="ADAL" clId="{F04D623C-A480-8041-A06F-EC8A61C7C777}" dt="2024-11-08T12:48:26.880" v="11" actId="20577"/>
          <ac:spMkLst>
            <pc:docMk/>
            <pc:sldMk cId="3483294842" sldId="2147482110"/>
            <ac:spMk id="4" creationId="{435B264E-1EC4-7265-A494-C52ABF785A81}"/>
          </ac:spMkLst>
        </pc:spChg>
        <pc:spChg chg="mod">
          <ac:chgData name="Bart Czernicki" userId="9bcd8111-637d-4c5f-8fd7-2e36ab9627d7" providerId="ADAL" clId="{F04D623C-A480-8041-A06F-EC8A61C7C777}" dt="2024-11-25T15:04:06.923" v="381" actId="1076"/>
          <ac:spMkLst>
            <pc:docMk/>
            <pc:sldMk cId="3483294842" sldId="2147482110"/>
            <ac:spMk id="78" creationId="{6B7A6BD9-54DC-10DB-9F22-20B963F073CD}"/>
          </ac:spMkLst>
        </pc:spChg>
        <pc:spChg chg="mod">
          <ac:chgData name="Bart Czernicki" userId="9bcd8111-637d-4c5f-8fd7-2e36ab9627d7" providerId="ADAL" clId="{F04D623C-A480-8041-A06F-EC8A61C7C777}" dt="2024-11-25T14:46:23.165" v="159" actId="20577"/>
          <ac:spMkLst>
            <pc:docMk/>
            <pc:sldMk cId="3483294842" sldId="2147482110"/>
            <ac:spMk id="79" creationId="{7D47CBA4-846D-0636-C1FC-E60A4B8B9AC3}"/>
          </ac:spMkLst>
        </pc:spChg>
        <pc:spChg chg="mod">
          <ac:chgData name="Bart Czernicki" userId="9bcd8111-637d-4c5f-8fd7-2e36ab9627d7" providerId="ADAL" clId="{F04D623C-A480-8041-A06F-EC8A61C7C777}" dt="2024-11-25T15:03:34.745" v="378" actId="1076"/>
          <ac:spMkLst>
            <pc:docMk/>
            <pc:sldMk cId="3483294842" sldId="2147482110"/>
            <ac:spMk id="80" creationId="{2931C123-9D05-C1CE-EF4A-6A8DF19E12E9}"/>
          </ac:spMkLst>
        </pc:spChg>
        <pc:spChg chg="mod">
          <ac:chgData name="Bart Czernicki" userId="9bcd8111-637d-4c5f-8fd7-2e36ab9627d7" providerId="ADAL" clId="{F04D623C-A480-8041-A06F-EC8A61C7C777}" dt="2024-11-25T15:04:46.207" v="385" actId="1076"/>
          <ac:spMkLst>
            <pc:docMk/>
            <pc:sldMk cId="3483294842" sldId="2147482110"/>
            <ac:spMk id="81" creationId="{99658925-0D88-F8B5-B473-FEF29DB42010}"/>
          </ac:spMkLst>
        </pc:spChg>
        <pc:spChg chg="mod">
          <ac:chgData name="Bart Czernicki" userId="9bcd8111-637d-4c5f-8fd7-2e36ab9627d7" providerId="ADAL" clId="{F04D623C-A480-8041-A06F-EC8A61C7C777}" dt="2024-11-25T15:05:01.812" v="386" actId="1076"/>
          <ac:spMkLst>
            <pc:docMk/>
            <pc:sldMk cId="3483294842" sldId="2147482110"/>
            <ac:spMk id="83" creationId="{94415840-55CC-18F4-0ED8-AE873FA30A6C}"/>
          </ac:spMkLst>
        </pc:spChg>
        <pc:spChg chg="mod">
          <ac:chgData name="Bart Czernicki" userId="9bcd8111-637d-4c5f-8fd7-2e36ab9627d7" providerId="ADAL" clId="{F04D623C-A480-8041-A06F-EC8A61C7C777}" dt="2024-11-25T15:04:12.869" v="382" actId="1076"/>
          <ac:spMkLst>
            <pc:docMk/>
            <pc:sldMk cId="3483294842" sldId="2147482110"/>
            <ac:spMk id="84" creationId="{AD0ECAA6-A9E5-924E-9DAF-58F1C3615232}"/>
          </ac:spMkLst>
        </pc:spChg>
        <pc:spChg chg="mod">
          <ac:chgData name="Bart Czernicki" userId="9bcd8111-637d-4c5f-8fd7-2e36ab9627d7" providerId="ADAL" clId="{F04D623C-A480-8041-A06F-EC8A61C7C777}" dt="2024-11-08T12:48:48.501" v="28" actId="20577"/>
          <ac:spMkLst>
            <pc:docMk/>
            <pc:sldMk cId="3483294842" sldId="2147482110"/>
            <ac:spMk id="85" creationId="{52C5B434-7BF6-FB3E-B127-A9790F1A4011}"/>
          </ac:spMkLst>
        </pc:spChg>
        <pc:spChg chg="mod">
          <ac:chgData name="Bart Czernicki" userId="9bcd8111-637d-4c5f-8fd7-2e36ab9627d7" providerId="ADAL" clId="{F04D623C-A480-8041-A06F-EC8A61C7C777}" dt="2024-11-25T14:48:13.405" v="315" actId="20577"/>
          <ac:spMkLst>
            <pc:docMk/>
            <pc:sldMk cId="3483294842" sldId="2147482110"/>
            <ac:spMk id="86" creationId="{13F44D51-4BF6-F18B-C1B0-D8846F325BBA}"/>
          </ac:spMkLst>
        </pc:spChg>
        <pc:spChg chg="mod">
          <ac:chgData name="Bart Czernicki" userId="9bcd8111-637d-4c5f-8fd7-2e36ab9627d7" providerId="ADAL" clId="{F04D623C-A480-8041-A06F-EC8A61C7C777}" dt="2024-11-25T15:04:38.053" v="384" actId="1076"/>
          <ac:spMkLst>
            <pc:docMk/>
            <pc:sldMk cId="3483294842" sldId="2147482110"/>
            <ac:spMk id="87" creationId="{13A57E34-E377-A00C-26FF-0B92946DF211}"/>
          </ac:spMkLst>
        </pc:spChg>
      </pc:sldChg>
      <pc:sldChg chg="addSp delSp modSp mod modNotesTx">
        <pc:chgData name="Bart Czernicki" userId="9bcd8111-637d-4c5f-8fd7-2e36ab9627d7" providerId="ADAL" clId="{F04D623C-A480-8041-A06F-EC8A61C7C777}" dt="2024-11-25T17:09:59.771" v="613" actId="313"/>
        <pc:sldMkLst>
          <pc:docMk/>
          <pc:sldMk cId="583587445" sldId="2147483647"/>
        </pc:sldMkLst>
        <pc:spChg chg="del">
          <ac:chgData name="Bart Czernicki" userId="9bcd8111-637d-4c5f-8fd7-2e36ab9627d7" providerId="ADAL" clId="{F04D623C-A480-8041-A06F-EC8A61C7C777}" dt="2024-11-25T14:50:11.617" v="318" actId="478"/>
          <ac:spMkLst>
            <pc:docMk/>
            <pc:sldMk cId="583587445" sldId="2147483647"/>
            <ac:spMk id="2" creationId="{87EFD4AD-0F71-01FB-992A-FC844368D26C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3" creationId="{370759E8-B41E-294B-254C-412550ED3602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4" creationId="{A9B9DBA8-A057-226D-C99C-B8D164CA9DEB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5" creationId="{813217B0-DB65-AC1E-9AAE-FD110CF38894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6" creationId="{C1312225-3B99-54FF-2124-62162863CBA0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7" creationId="{BD63ACFF-4527-4FFA-BBEE-0F1B82067C27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8" creationId="{1CD62FDD-E3F8-D241-C3FB-3FE30B9B1A90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9" creationId="{F96F2EE9-05E1-902B-E16D-D4AB7CAC01FA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10" creationId="{8DE3BCC6-BD37-FAD3-6F80-AEE73597052B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11" creationId="{03BF0F81-58A9-0013-80AE-5D0FCD9D07AA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15" creationId="{EFCA8B50-C1E4-E7E7-7000-56B4B8631BE3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16" creationId="{B357D86E-F55D-94C5-8860-224A6D8B29ED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18" creationId="{D664124C-E2AE-3183-7E5E-CC2DD79AE807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19" creationId="{86AF581A-F75A-C13F-8634-327F8DA7B298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21" creationId="{DA0942D0-ED09-9786-D0C7-F320A090FB4E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23" creationId="{2D3760E5-3825-A1CD-4312-642B697F0F7E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25" creationId="{9C084179-782B-BA18-6A2A-4ED27B6C203A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26" creationId="{89D7BBC4-0691-AD62-3B91-77FA1C724B94}"/>
          </ac:spMkLst>
        </pc:spChg>
        <pc:spChg chg="add del mod">
          <ac:chgData name="Bart Czernicki" userId="9bcd8111-637d-4c5f-8fd7-2e36ab9627d7" providerId="ADAL" clId="{F04D623C-A480-8041-A06F-EC8A61C7C777}" dt="2024-11-25T14:50:13.592" v="319" actId="478"/>
          <ac:spMkLst>
            <pc:docMk/>
            <pc:sldMk cId="583587445" sldId="2147483647"/>
            <ac:spMk id="28" creationId="{60FBD34D-9BF5-AEF1-3997-1E81055C55F8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29" creationId="{858CEFA0-2A94-FA9E-E884-9D1848ED154E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0" creationId="{42089FE8-043C-BC30-EDCB-75FC00F59931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2" creationId="{6D1A27C0-8B5E-E6E8-446C-73501036DFDD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3" creationId="{2B720DC4-F983-FB0A-AC9E-D45FDA4D1FD1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34" creationId="{8D37CF77-30B5-C325-1411-DE658007C56E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5" creationId="{A7B03FEC-B325-2DD4-03AC-5382C2885E71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6" creationId="{81FDEC58-A2C0-FBFB-8FBD-CE60DCF9EB24}"/>
          </ac:spMkLst>
        </pc:spChg>
        <pc:spChg chg="del">
          <ac:chgData name="Bart Czernicki" userId="9bcd8111-637d-4c5f-8fd7-2e36ab9627d7" providerId="ADAL" clId="{F04D623C-A480-8041-A06F-EC8A61C7C777}" dt="2024-11-25T14:50:05.716" v="316" actId="478"/>
          <ac:spMkLst>
            <pc:docMk/>
            <pc:sldMk cId="583587445" sldId="2147483647"/>
            <ac:spMk id="37" creationId="{E05B3015-D9E0-43D2-69B5-376AA30B545B}"/>
          </ac:spMkLst>
        </pc:spChg>
        <pc:spChg chg="add mod">
          <ac:chgData name="Bart Czernicki" userId="9bcd8111-637d-4c5f-8fd7-2e36ab9627d7" providerId="ADAL" clId="{F04D623C-A480-8041-A06F-EC8A61C7C777}" dt="2024-11-25T14:50:15.739" v="320"/>
          <ac:spMkLst>
            <pc:docMk/>
            <pc:sldMk cId="583587445" sldId="2147483647"/>
            <ac:spMk id="38" creationId="{982A9D92-8787-62C8-426E-BF6993DF0863}"/>
          </ac:spMkLst>
        </pc:spChg>
        <pc:spChg chg="add mod">
          <ac:chgData name="Bart Czernicki" userId="9bcd8111-637d-4c5f-8fd7-2e36ab9627d7" providerId="ADAL" clId="{F04D623C-A480-8041-A06F-EC8A61C7C777}" dt="2024-11-25T17:09:59.771" v="613" actId="313"/>
          <ac:spMkLst>
            <pc:docMk/>
            <pc:sldMk cId="583587445" sldId="2147483647"/>
            <ac:spMk id="40" creationId="{030E2BE9-89DE-6FC3-C4AF-97346C9F10F7}"/>
          </ac:spMkLst>
        </pc:spChg>
        <pc:spChg chg="add mod">
          <ac:chgData name="Bart Czernicki" userId="9bcd8111-637d-4c5f-8fd7-2e36ab9627d7" providerId="ADAL" clId="{F04D623C-A480-8041-A06F-EC8A61C7C777}" dt="2024-11-25T14:50:31.607" v="327" actId="20577"/>
          <ac:spMkLst>
            <pc:docMk/>
            <pc:sldMk cId="583587445" sldId="2147483647"/>
            <ac:spMk id="42" creationId="{4D21B18E-5CFB-6912-3550-74579E6ED849}"/>
          </ac:spMkLst>
        </pc:spChg>
        <pc:spChg chg="add mod">
          <ac:chgData name="Bart Czernicki" userId="9bcd8111-637d-4c5f-8fd7-2e36ab9627d7" providerId="ADAL" clId="{F04D623C-A480-8041-A06F-EC8A61C7C777}" dt="2024-11-25T14:51:03.535" v="328"/>
          <ac:spMkLst>
            <pc:docMk/>
            <pc:sldMk cId="583587445" sldId="2147483647"/>
            <ac:spMk id="44" creationId="{EE9305AB-D290-BCF2-8D2C-D7D993C9AEDF}"/>
          </ac:spMkLst>
        </pc:spChg>
        <pc:picChg chg="del">
          <ac:chgData name="Bart Czernicki" userId="9bcd8111-637d-4c5f-8fd7-2e36ab9627d7" providerId="ADAL" clId="{F04D623C-A480-8041-A06F-EC8A61C7C777}" dt="2024-11-25T14:50:09.131" v="317" actId="478"/>
          <ac:picMkLst>
            <pc:docMk/>
            <pc:sldMk cId="583587445" sldId="2147483647"/>
            <ac:picMk id="20" creationId="{BBC749F9-0EFB-5662-9ED8-FADA3AA41FE3}"/>
          </ac:picMkLst>
        </pc:picChg>
        <pc:picChg chg="del">
          <ac:chgData name="Bart Czernicki" userId="9bcd8111-637d-4c5f-8fd7-2e36ab9627d7" providerId="ADAL" clId="{F04D623C-A480-8041-A06F-EC8A61C7C777}" dt="2024-11-25T14:50:05.716" v="316" actId="478"/>
          <ac:picMkLst>
            <pc:docMk/>
            <pc:sldMk cId="583587445" sldId="2147483647"/>
            <ac:picMk id="24" creationId="{88926460-8CF7-79E8-30A3-AE1C7DBC4FEF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31" creationId="{9E9C7209-F984-52E3-2316-675C79247BF9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39" creationId="{F9C92601-0012-BD74-120D-80DED1D92C8A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41" creationId="{38443130-0CCF-DA94-B697-0B1335B2B506}"/>
          </ac:picMkLst>
        </pc:picChg>
        <pc:picChg chg="add mod">
          <ac:chgData name="Bart Czernicki" userId="9bcd8111-637d-4c5f-8fd7-2e36ab9627d7" providerId="ADAL" clId="{F04D623C-A480-8041-A06F-EC8A61C7C777}" dt="2024-11-25T14:50:15.739" v="320"/>
          <ac:picMkLst>
            <pc:docMk/>
            <pc:sldMk cId="583587445" sldId="2147483647"/>
            <ac:picMk id="43" creationId="{19C0A68F-89AC-0D71-5970-90ECE4781DE7}"/>
          </ac:picMkLst>
        </pc:picChg>
        <pc:picChg chg="add mod">
          <ac:chgData name="Bart Czernicki" userId="9bcd8111-637d-4c5f-8fd7-2e36ab9627d7" providerId="ADAL" clId="{F04D623C-A480-8041-A06F-EC8A61C7C777}" dt="2024-11-25T14:51:03.535" v="328"/>
          <ac:picMkLst>
            <pc:docMk/>
            <pc:sldMk cId="583587445" sldId="2147483647"/>
            <ac:picMk id="45" creationId="{7AE13EDB-D4C6-7D37-014E-F964AF59D315}"/>
          </ac:picMkLst>
        </pc:picChg>
        <pc:cxnChg chg="del">
          <ac:chgData name="Bart Czernicki" userId="9bcd8111-637d-4c5f-8fd7-2e36ab9627d7" providerId="ADAL" clId="{F04D623C-A480-8041-A06F-EC8A61C7C777}" dt="2024-11-25T14:50:05.716" v="316" actId="478"/>
          <ac:cxnSpMkLst>
            <pc:docMk/>
            <pc:sldMk cId="583587445" sldId="2147483647"/>
            <ac:cxnSpMk id="12" creationId="{10211E45-A9F1-87E3-CCB6-7B9AE49CC245}"/>
          </ac:cxnSpMkLst>
        </pc:cxnChg>
        <pc:cxnChg chg="del">
          <ac:chgData name="Bart Czernicki" userId="9bcd8111-637d-4c5f-8fd7-2e36ab9627d7" providerId="ADAL" clId="{F04D623C-A480-8041-A06F-EC8A61C7C777}" dt="2024-11-25T14:50:05.716" v="316" actId="478"/>
          <ac:cxnSpMkLst>
            <pc:docMk/>
            <pc:sldMk cId="583587445" sldId="2147483647"/>
            <ac:cxnSpMk id="13" creationId="{81882D90-986E-50F6-1EA3-DEEECCD2B63C}"/>
          </ac:cxnSpMkLst>
        </pc:cxnChg>
        <pc:cxnChg chg="del">
          <ac:chgData name="Bart Czernicki" userId="9bcd8111-637d-4c5f-8fd7-2e36ab9627d7" providerId="ADAL" clId="{F04D623C-A480-8041-A06F-EC8A61C7C777}" dt="2024-11-25T14:50:05.716" v="316" actId="478"/>
          <ac:cxnSpMkLst>
            <pc:docMk/>
            <pc:sldMk cId="583587445" sldId="2147483647"/>
            <ac:cxnSpMk id="14" creationId="{133B2075-4E27-E892-DC93-4E2B6F0EB759}"/>
          </ac:cxnSpMkLst>
        </pc:cxnChg>
        <pc:cxnChg chg="del">
          <ac:chgData name="Bart Czernicki" userId="9bcd8111-637d-4c5f-8fd7-2e36ab9627d7" providerId="ADAL" clId="{F04D623C-A480-8041-A06F-EC8A61C7C777}" dt="2024-11-25T14:50:05.716" v="316" actId="478"/>
          <ac:cxnSpMkLst>
            <pc:docMk/>
            <pc:sldMk cId="583587445" sldId="2147483647"/>
            <ac:cxnSpMk id="17" creationId="{A5DF44A3-AE66-B655-A094-5B2D3ED418A5}"/>
          </ac:cxnSpMkLst>
        </pc:cxnChg>
        <pc:cxnChg chg="del">
          <ac:chgData name="Bart Czernicki" userId="9bcd8111-637d-4c5f-8fd7-2e36ab9627d7" providerId="ADAL" clId="{F04D623C-A480-8041-A06F-EC8A61C7C777}" dt="2024-11-25T14:50:05.716" v="316" actId="478"/>
          <ac:cxnSpMkLst>
            <pc:docMk/>
            <pc:sldMk cId="583587445" sldId="2147483647"/>
            <ac:cxnSpMk id="27" creationId="{A80860AB-0986-26D7-C767-F297CFCDADA8}"/>
          </ac:cxnSpMkLst>
        </pc:cxnChg>
      </pc:sldChg>
    </pc:docChg>
  </pc:docChgLst>
  <pc:docChgLst>
    <pc:chgData name="Bart Czernicki" userId="9bcd8111-637d-4c5f-8fd7-2e36ab9627d7" providerId="ADAL" clId="{46213F21-8A10-F448-A626-C104A75B36B8}"/>
    <pc:docChg chg="undo custSel addSld delSld modSld addSection delSection modSection">
      <pc:chgData name="Bart Czernicki" userId="9bcd8111-637d-4c5f-8fd7-2e36ab9627d7" providerId="ADAL" clId="{46213F21-8A10-F448-A626-C104A75B36B8}" dt="2024-10-10T12:20:19.775" v="3043" actId="20577"/>
      <pc:docMkLst>
        <pc:docMk/>
      </pc:docMkLst>
      <pc:sldChg chg="addSp modSp add mod modAnim">
        <pc:chgData name="Bart Czernicki" userId="9bcd8111-637d-4c5f-8fd7-2e36ab9627d7" providerId="ADAL" clId="{46213F21-8A10-F448-A626-C104A75B36B8}" dt="2024-10-10T12:10:38.193" v="2523" actId="20577"/>
        <pc:sldMkLst>
          <pc:docMk/>
          <pc:sldMk cId="3814568795" sldId="256"/>
        </pc:sldMkLst>
        <pc:spChg chg="mod">
          <ac:chgData name="Bart Czernicki" userId="9bcd8111-637d-4c5f-8fd7-2e36ab9627d7" providerId="ADAL" clId="{46213F21-8A10-F448-A626-C104A75B36B8}" dt="2024-10-08T17:52:59.373" v="1750" actId="1076"/>
          <ac:spMkLst>
            <pc:docMk/>
            <pc:sldMk cId="3814568795" sldId="256"/>
            <ac:spMk id="2" creationId="{26A7C05B-36FC-18B8-3C0C-66B172B5C0B4}"/>
          </ac:spMkLst>
        </pc:spChg>
        <pc:spChg chg="add mod">
          <ac:chgData name="Bart Czernicki" userId="9bcd8111-637d-4c5f-8fd7-2e36ab9627d7" providerId="ADAL" clId="{46213F21-8A10-F448-A626-C104A75B36B8}" dt="2024-10-10T12:10:38.193" v="2523" actId="20577"/>
          <ac:spMkLst>
            <pc:docMk/>
            <pc:sldMk cId="3814568795" sldId="256"/>
            <ac:spMk id="4" creationId="{B8E80703-7F72-6308-A929-6F218CAD3919}"/>
          </ac:spMkLst>
        </pc:spChg>
        <pc:spChg chg="mod">
          <ac:chgData name="Bart Czernicki" userId="9bcd8111-637d-4c5f-8fd7-2e36ab9627d7" providerId="ADAL" clId="{46213F21-8A10-F448-A626-C104A75B36B8}" dt="2024-10-08T17:51:47.564" v="1719" actId="20577"/>
          <ac:spMkLst>
            <pc:docMk/>
            <pc:sldMk cId="3814568795" sldId="256"/>
            <ac:spMk id="6" creationId="{6B892361-CC98-0A69-CADD-D31445F7660A}"/>
          </ac:spMkLst>
        </pc:spChg>
      </pc:sldChg>
      <pc:sldChg chg="del">
        <pc:chgData name="Bart Czernicki" userId="9bcd8111-637d-4c5f-8fd7-2e36ab9627d7" providerId="ADAL" clId="{46213F21-8A10-F448-A626-C104A75B36B8}" dt="2024-10-08T16:05:57.829" v="114" actId="2696"/>
        <pc:sldMkLst>
          <pc:docMk/>
          <pc:sldMk cId="4036718505" sldId="256"/>
        </pc:sldMkLst>
      </pc:sldChg>
      <pc:sldChg chg="addSp delSp modSp add mod delAnim modAnim">
        <pc:chgData name="Bart Czernicki" userId="9bcd8111-637d-4c5f-8fd7-2e36ab9627d7" providerId="ADAL" clId="{46213F21-8A10-F448-A626-C104A75B36B8}" dt="2024-10-10T12:19:19.354" v="3038" actId="20577"/>
        <pc:sldMkLst>
          <pc:docMk/>
          <pc:sldMk cId="5781483" sldId="257"/>
        </pc:sldMkLst>
        <pc:spChg chg="mod">
          <ac:chgData name="Bart Czernicki" userId="9bcd8111-637d-4c5f-8fd7-2e36ab9627d7" providerId="ADAL" clId="{46213F21-8A10-F448-A626-C104A75B36B8}" dt="2024-10-08T18:31:31.974" v="2134" actId="20577"/>
          <ac:spMkLst>
            <pc:docMk/>
            <pc:sldMk cId="5781483" sldId="257"/>
            <ac:spMk id="3" creationId="{0168B7FB-DA5E-2F98-2E56-511E407DC99C}"/>
          </ac:spMkLst>
        </pc:spChg>
        <pc:spChg chg="mod">
          <ac:chgData name="Bart Czernicki" userId="9bcd8111-637d-4c5f-8fd7-2e36ab9627d7" providerId="ADAL" clId="{46213F21-8A10-F448-A626-C104A75B36B8}" dt="2024-10-10T12:18:39.236" v="2953" actId="1076"/>
          <ac:spMkLst>
            <pc:docMk/>
            <pc:sldMk cId="5781483" sldId="257"/>
            <ac:spMk id="4" creationId="{21F9B145-CD4E-95FD-83FE-A3C4B8865987}"/>
          </ac:spMkLst>
        </pc:spChg>
      </pc:sldChg>
      <pc:sldChg chg="modSp add">
        <pc:chgData name="Bart Czernicki" userId="9bcd8111-637d-4c5f-8fd7-2e36ab9627d7" providerId="ADAL" clId="{46213F21-8A10-F448-A626-C104A75B36B8}" dt="2024-10-10T12:14:10.038" v="2928" actId="20577"/>
        <pc:sldMkLst>
          <pc:docMk/>
          <pc:sldMk cId="4036718505" sldId="258"/>
        </pc:sldMkLst>
      </pc:sldChg>
      <pc:sldChg chg="modSp add del">
        <pc:chgData name="Bart Czernicki" userId="9bcd8111-637d-4c5f-8fd7-2e36ab9627d7" providerId="ADAL" clId="{46213F21-8A10-F448-A626-C104A75B36B8}" dt="2024-10-10T12:13:44.847" v="2922" actId="2696"/>
        <pc:sldMkLst>
          <pc:docMk/>
          <pc:sldMk cId="1951725652" sldId="267"/>
        </pc:sldMkLst>
      </pc:sldChg>
      <pc:sldChg chg="modSp add">
        <pc:chgData name="Bart Czernicki" userId="9bcd8111-637d-4c5f-8fd7-2e36ab9627d7" providerId="ADAL" clId="{46213F21-8A10-F448-A626-C104A75B36B8}" dt="2024-10-08T17:12:54.620" v="1459" actId="20577"/>
        <pc:sldMkLst>
          <pc:docMk/>
          <pc:sldMk cId="1345230889" sldId="268"/>
        </pc:sldMkLst>
        <pc:spChg chg="mod">
          <ac:chgData name="Bart Czernicki" userId="9bcd8111-637d-4c5f-8fd7-2e36ab9627d7" providerId="ADAL" clId="{46213F21-8A10-F448-A626-C104A75B36B8}" dt="2024-10-08T17:12:54.620" v="1459" actId="20577"/>
          <ac:spMkLst>
            <pc:docMk/>
            <pc:sldMk cId="1345230889" sldId="268"/>
            <ac:spMk id="4" creationId="{8522E101-3CDD-C481-DE74-051381C19070}"/>
          </ac:spMkLst>
        </pc:spChg>
      </pc:sldChg>
      <pc:sldChg chg="add">
        <pc:chgData name="Bart Czernicki" userId="9bcd8111-637d-4c5f-8fd7-2e36ab9627d7" providerId="ADAL" clId="{46213F21-8A10-F448-A626-C104A75B36B8}" dt="2024-10-08T16:06:37.793" v="117"/>
        <pc:sldMkLst>
          <pc:docMk/>
          <pc:sldMk cId="1973365172" sldId="269"/>
        </pc:sldMkLst>
      </pc:sldChg>
      <pc:sldChg chg="addSp delSp modSp add mod delAnim modAnim">
        <pc:chgData name="Bart Czernicki" userId="9bcd8111-637d-4c5f-8fd7-2e36ab9627d7" providerId="ADAL" clId="{46213F21-8A10-F448-A626-C104A75B36B8}" dt="2024-10-09T13:16:04.352" v="2437"/>
        <pc:sldMkLst>
          <pc:docMk/>
          <pc:sldMk cId="3490603354" sldId="270"/>
        </pc:sldMkLst>
        <pc:picChg chg="add mod">
          <ac:chgData name="Bart Czernicki" userId="9bcd8111-637d-4c5f-8fd7-2e36ab9627d7" providerId="ADAL" clId="{46213F21-8A10-F448-A626-C104A75B36B8}" dt="2024-10-09T13:16:04.352" v="2437"/>
          <ac:picMkLst>
            <pc:docMk/>
            <pc:sldMk cId="3490603354" sldId="270"/>
            <ac:picMk id="3" creationId="{661F82F3-E07B-6D2F-981D-5544214D3230}"/>
          </ac:picMkLst>
        </pc:picChg>
      </pc:sldChg>
      <pc:sldChg chg="modSp add del mod">
        <pc:chgData name="Bart Czernicki" userId="9bcd8111-637d-4c5f-8fd7-2e36ab9627d7" providerId="ADAL" clId="{46213F21-8A10-F448-A626-C104A75B36B8}" dt="2024-10-10T12:13:44.847" v="2922" actId="2696"/>
        <pc:sldMkLst>
          <pc:docMk/>
          <pc:sldMk cId="4141203395" sldId="274"/>
        </pc:sldMkLst>
      </pc:sldChg>
      <pc:sldChg chg="modSp add modNotesTx">
        <pc:chgData name="Bart Czernicki" userId="9bcd8111-637d-4c5f-8fd7-2e36ab9627d7" providerId="ADAL" clId="{46213F21-8A10-F448-A626-C104A75B36B8}" dt="2024-10-09T13:34:08.058" v="2495" actId="20577"/>
        <pc:sldMkLst>
          <pc:docMk/>
          <pc:sldMk cId="4215277452" sldId="295"/>
        </pc:sldMkLst>
      </pc:sldChg>
      <pc:sldChg chg="delSp modSp mod">
        <pc:chgData name="Bart Czernicki" userId="9bcd8111-637d-4c5f-8fd7-2e36ab9627d7" providerId="ADAL" clId="{46213F21-8A10-F448-A626-C104A75B36B8}" dt="2024-10-08T13:42:34.598" v="109" actId="1036"/>
        <pc:sldMkLst>
          <pc:docMk/>
          <pc:sldMk cId="3974984457" sldId="2147479495"/>
        </pc:sldMkLst>
        <pc:spChg chg="mod">
          <ac:chgData name="Bart Czernicki" userId="9bcd8111-637d-4c5f-8fd7-2e36ab9627d7" providerId="ADAL" clId="{46213F21-8A10-F448-A626-C104A75B36B8}" dt="2024-10-08T13:41:40.090" v="64" actId="1076"/>
          <ac:spMkLst>
            <pc:docMk/>
            <pc:sldMk cId="3974984457" sldId="2147479495"/>
            <ac:spMk id="4" creationId="{00000000-0000-0000-0000-000000000000}"/>
          </ac:spMkLst>
        </pc:spChg>
        <pc:spChg chg="mod">
          <ac:chgData name="Bart Czernicki" userId="9bcd8111-637d-4c5f-8fd7-2e36ab9627d7" providerId="ADAL" clId="{46213F21-8A10-F448-A626-C104A75B36B8}" dt="2024-10-08T13:42:31.968" v="103" actId="1036"/>
          <ac:spMkLst>
            <pc:docMk/>
            <pc:sldMk cId="3974984457" sldId="2147479495"/>
            <ac:spMk id="12" creationId="{2A2BFA3B-7015-B805-CAC9-2B17D11C6E1B}"/>
          </ac:spMkLst>
        </pc:spChg>
        <pc:picChg chg="mod">
          <ac:chgData name="Bart Czernicki" userId="9bcd8111-637d-4c5f-8fd7-2e36ab9627d7" providerId="ADAL" clId="{46213F21-8A10-F448-A626-C104A75B36B8}" dt="2024-10-08T13:42:34.598" v="109" actId="1036"/>
          <ac:picMkLst>
            <pc:docMk/>
            <pc:sldMk cId="3974984457" sldId="2147479495"/>
            <ac:picMk id="10" creationId="{BA1187C6-D84D-84A0-6DB0-8C51B93E0007}"/>
          </ac:picMkLst>
        </pc:picChg>
      </pc:sldChg>
      <pc:sldChg chg="del">
        <pc:chgData name="Bart Czernicki" userId="9bcd8111-637d-4c5f-8fd7-2e36ab9627d7" providerId="ADAL" clId="{46213F21-8A10-F448-A626-C104A75B36B8}" dt="2024-10-08T16:06:07.560" v="116" actId="2696"/>
        <pc:sldMkLst>
          <pc:docMk/>
          <pc:sldMk cId="2696525992" sldId="2147479496"/>
        </pc:sldMkLst>
      </pc:sldChg>
      <pc:sldChg chg="del">
        <pc:chgData name="Bart Czernicki" userId="9bcd8111-637d-4c5f-8fd7-2e36ab9627d7" providerId="ADAL" clId="{46213F21-8A10-F448-A626-C104A75B36B8}" dt="2024-10-08T16:06:07.560" v="116" actId="2696"/>
        <pc:sldMkLst>
          <pc:docMk/>
          <pc:sldMk cId="3890776125" sldId="2147479497"/>
        </pc:sldMkLst>
      </pc:sldChg>
      <pc:sldChg chg="del">
        <pc:chgData name="Bart Czernicki" userId="9bcd8111-637d-4c5f-8fd7-2e36ab9627d7" providerId="ADAL" clId="{46213F21-8A10-F448-A626-C104A75B36B8}" dt="2024-10-08T16:06:07.560" v="116" actId="2696"/>
        <pc:sldMkLst>
          <pc:docMk/>
          <pc:sldMk cId="3207089856" sldId="2147479498"/>
        </pc:sldMkLst>
      </pc:sldChg>
      <pc:sldChg chg="add">
        <pc:chgData name="Bart Czernicki" userId="9bcd8111-637d-4c5f-8fd7-2e36ab9627d7" providerId="ADAL" clId="{46213F21-8A10-F448-A626-C104A75B36B8}" dt="2024-10-08T16:05:53.539" v="113"/>
        <pc:sldMkLst>
          <pc:docMk/>
          <pc:sldMk cId="1912566448" sldId="2147482108"/>
        </pc:sldMkLst>
      </pc:sldChg>
      <pc:sldChg chg="modSp add">
        <pc:chgData name="Bart Czernicki" userId="9bcd8111-637d-4c5f-8fd7-2e36ab9627d7" providerId="ADAL" clId="{46213F21-8A10-F448-A626-C104A75B36B8}" dt="2024-10-08T16:20:09.165" v="171" actId="20577"/>
        <pc:sldMkLst>
          <pc:docMk/>
          <pc:sldMk cId="637883223" sldId="2147482109"/>
        </pc:sldMkLst>
        <pc:spChg chg="mod">
          <ac:chgData name="Bart Czernicki" userId="9bcd8111-637d-4c5f-8fd7-2e36ab9627d7" providerId="ADAL" clId="{46213F21-8A10-F448-A626-C104A75B36B8}" dt="2024-10-08T16:20:09.165" v="171" actId="20577"/>
          <ac:spMkLst>
            <pc:docMk/>
            <pc:sldMk cId="637883223" sldId="2147482109"/>
            <ac:spMk id="2" creationId="{F2DC568C-82CC-3184-B99C-56F6E0256AF7}"/>
          </ac:spMkLst>
        </pc:spChg>
        <pc:spChg chg="mod">
          <ac:chgData name="Bart Czernicki" userId="9bcd8111-637d-4c5f-8fd7-2e36ab9627d7" providerId="ADAL" clId="{46213F21-8A10-F448-A626-C104A75B36B8}" dt="2024-10-08T16:19:54.565" v="129" actId="20577"/>
          <ac:spMkLst>
            <pc:docMk/>
            <pc:sldMk cId="637883223" sldId="2147482109"/>
            <ac:spMk id="6" creationId="{DD9F6504-9250-84FC-86C5-162C6232D2A1}"/>
          </ac:spMkLst>
        </pc:spChg>
      </pc:sldChg>
      <pc:sldChg chg="addSp delSp modSp add mod delAnim modAnim">
        <pc:chgData name="Bart Czernicki" userId="9bcd8111-637d-4c5f-8fd7-2e36ab9627d7" providerId="ADAL" clId="{46213F21-8A10-F448-A626-C104A75B36B8}" dt="2024-10-10T12:20:19.775" v="3043" actId="20577"/>
        <pc:sldMkLst>
          <pc:docMk/>
          <pc:sldMk cId="3483294842" sldId="2147482110"/>
        </pc:sldMkLst>
        <pc:spChg chg="mod">
          <ac:chgData name="Bart Czernicki" userId="9bcd8111-637d-4c5f-8fd7-2e36ab9627d7" providerId="ADAL" clId="{46213F21-8A10-F448-A626-C104A75B36B8}" dt="2024-10-08T16:22:03.864" v="197" actId="20577"/>
          <ac:spMkLst>
            <pc:docMk/>
            <pc:sldMk cId="3483294842" sldId="2147482110"/>
            <ac:spMk id="3" creationId="{A2BB94BE-5C54-6E57-5A73-98B9C50704BC}"/>
          </ac:spMkLst>
        </pc:spChg>
        <pc:spChg chg="mod">
          <ac:chgData name="Bart Czernicki" userId="9bcd8111-637d-4c5f-8fd7-2e36ab9627d7" providerId="ADAL" clId="{46213F21-8A10-F448-A626-C104A75B36B8}" dt="2024-10-08T16:22:13.887" v="230" actId="20577"/>
          <ac:spMkLst>
            <pc:docMk/>
            <pc:sldMk cId="3483294842" sldId="2147482110"/>
            <ac:spMk id="4" creationId="{435B264E-1EC4-7265-A494-C52ABF785A81}"/>
          </ac:spMkLst>
        </pc:spChg>
        <pc:spChg chg="mod">
          <ac:chgData name="Bart Czernicki" userId="9bcd8111-637d-4c5f-8fd7-2e36ab9627d7" providerId="ADAL" clId="{46213F21-8A10-F448-A626-C104A75B36B8}" dt="2024-10-08T16:49:35.180" v="1106" actId="14100"/>
          <ac:spMkLst>
            <pc:docMk/>
            <pc:sldMk cId="3483294842" sldId="2147482110"/>
            <ac:spMk id="5" creationId="{044A0355-B615-5E1A-B1A2-415B1C11168F}"/>
          </ac:spMkLst>
        </pc:spChg>
        <pc:spChg chg="mod">
          <ac:chgData name="Bart Czernicki" userId="9bcd8111-637d-4c5f-8fd7-2e36ab9627d7" providerId="ADAL" clId="{46213F21-8A10-F448-A626-C104A75B36B8}" dt="2024-10-08T16:50:09.856" v="1118" actId="14100"/>
          <ac:spMkLst>
            <pc:docMk/>
            <pc:sldMk cId="3483294842" sldId="2147482110"/>
            <ac:spMk id="51" creationId="{6760BE2C-6808-D140-1765-54B7467B7171}"/>
          </ac:spMkLst>
        </pc:spChg>
        <pc:spChg chg="mod topLvl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66" creationId="{0D2DB8A3-A91A-FF1C-81B2-E2B1DE4BA64B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68" creationId="{BA109D54-E04D-CEA1-7F13-BED19027CF7E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69" creationId="{CEFF158D-5754-1057-7250-E2CC1BB17B63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0" creationId="{74F391B7-9849-CF26-0498-DFED9302C706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1" creationId="{A74D3643-25FD-CC41-2EDC-79090CC77BCC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2" creationId="{A8C39CB2-9392-50F1-1A47-AAD5A65F24A8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3" creationId="{F529EB86-5F84-683B-215D-6B46BFFEACAB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4" creationId="{1FAA3D9A-A5B0-E966-653C-951CA63D55C9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5" creationId="{6AB978A8-5FDD-1D37-7949-C9BE7CCFA725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76" creationId="{4559ED1D-3409-8DCF-913A-7E5F6ADEC0B6}"/>
          </ac:spMkLst>
        </pc:spChg>
        <pc:spChg chg="add mod">
          <ac:chgData name="Bart Czernicki" userId="9bcd8111-637d-4c5f-8fd7-2e36ab9627d7" providerId="ADAL" clId="{46213F21-8A10-F448-A626-C104A75B36B8}" dt="2024-10-08T23:54:29.438" v="2429" actId="20577"/>
          <ac:spMkLst>
            <pc:docMk/>
            <pc:sldMk cId="3483294842" sldId="2147482110"/>
            <ac:spMk id="78" creationId="{6B7A6BD9-54DC-10DB-9F22-20B963F073CD}"/>
          </ac:spMkLst>
        </pc:spChg>
        <pc:spChg chg="add mod">
          <ac:chgData name="Bart Czernicki" userId="9bcd8111-637d-4c5f-8fd7-2e36ab9627d7" providerId="ADAL" clId="{46213F21-8A10-F448-A626-C104A75B36B8}" dt="2024-10-10T12:20:07.670" v="3041" actId="20577"/>
          <ac:spMkLst>
            <pc:docMk/>
            <pc:sldMk cId="3483294842" sldId="2147482110"/>
            <ac:spMk id="79" creationId="{7D47CBA4-846D-0636-C1FC-E60A4B8B9AC3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80" creationId="{2931C123-9D05-C1CE-EF4A-6A8DF19E12E9}"/>
          </ac:spMkLst>
        </pc:spChg>
        <pc:spChg chg="add mod">
          <ac:chgData name="Bart Czernicki" userId="9bcd8111-637d-4c5f-8fd7-2e36ab9627d7" providerId="ADAL" clId="{46213F21-8A10-F448-A626-C104A75B36B8}" dt="2024-10-08T23:54:07.581" v="2412" actId="20577"/>
          <ac:spMkLst>
            <pc:docMk/>
            <pc:sldMk cId="3483294842" sldId="2147482110"/>
            <ac:spMk id="81" creationId="{99658925-0D88-F8B5-B473-FEF29DB42010}"/>
          </ac:spMkLst>
        </pc:spChg>
        <pc:spChg chg="add mod">
          <ac:chgData name="Bart Czernicki" userId="9bcd8111-637d-4c5f-8fd7-2e36ab9627d7" providerId="ADAL" clId="{46213F21-8A10-F448-A626-C104A75B36B8}" dt="2024-10-10T12:20:19.775" v="3043" actId="20577"/>
          <ac:spMkLst>
            <pc:docMk/>
            <pc:sldMk cId="3483294842" sldId="2147482110"/>
            <ac:spMk id="82" creationId="{64228823-24C4-DEC6-4F7A-A1D576760876}"/>
          </ac:spMkLst>
        </pc:spChg>
        <pc:spChg chg="add mod">
          <ac:chgData name="Bart Czernicki" userId="9bcd8111-637d-4c5f-8fd7-2e36ab9627d7" providerId="ADAL" clId="{46213F21-8A10-F448-A626-C104A75B36B8}" dt="2024-10-08T23:53:38.206" v="2385" actId="20577"/>
          <ac:spMkLst>
            <pc:docMk/>
            <pc:sldMk cId="3483294842" sldId="2147482110"/>
            <ac:spMk id="83" creationId="{94415840-55CC-18F4-0ED8-AE873FA30A6C}"/>
          </ac:spMkLst>
        </pc:spChg>
        <pc:spChg chg="add mod">
          <ac:chgData name="Bart Czernicki" userId="9bcd8111-637d-4c5f-8fd7-2e36ab9627d7" providerId="ADAL" clId="{46213F21-8A10-F448-A626-C104A75B36B8}" dt="2024-10-08T16:49:56.294" v="1117" actId="1036"/>
          <ac:spMkLst>
            <pc:docMk/>
            <pc:sldMk cId="3483294842" sldId="2147482110"/>
            <ac:spMk id="84" creationId="{AD0ECAA6-A9E5-924E-9DAF-58F1C3615232}"/>
          </ac:spMkLst>
        </pc:spChg>
        <pc:spChg chg="add mod">
          <ac:chgData name="Bart Czernicki" userId="9bcd8111-637d-4c5f-8fd7-2e36ab9627d7" providerId="ADAL" clId="{46213F21-8A10-F448-A626-C104A75B36B8}" dt="2024-10-08T23:52:41.691" v="2376" actId="313"/>
          <ac:spMkLst>
            <pc:docMk/>
            <pc:sldMk cId="3483294842" sldId="2147482110"/>
            <ac:spMk id="85" creationId="{52C5B434-7BF6-FB3E-B127-A9790F1A4011}"/>
          </ac:spMkLst>
        </pc:spChg>
        <pc:spChg chg="add mod">
          <ac:chgData name="Bart Czernicki" userId="9bcd8111-637d-4c5f-8fd7-2e36ab9627d7" providerId="ADAL" clId="{46213F21-8A10-F448-A626-C104A75B36B8}" dt="2024-10-08T23:54:00.026" v="2405" actId="20577"/>
          <ac:spMkLst>
            <pc:docMk/>
            <pc:sldMk cId="3483294842" sldId="2147482110"/>
            <ac:spMk id="86" creationId="{13F44D51-4BF6-F18B-C1B0-D8846F325BBA}"/>
          </ac:spMkLst>
        </pc:spChg>
        <pc:spChg chg="add mod">
          <ac:chgData name="Bart Czernicki" userId="9bcd8111-637d-4c5f-8fd7-2e36ab9627d7" providerId="ADAL" clId="{46213F21-8A10-F448-A626-C104A75B36B8}" dt="2024-10-10T12:06:08.498" v="2502" actId="20577"/>
          <ac:spMkLst>
            <pc:docMk/>
            <pc:sldMk cId="3483294842" sldId="2147482110"/>
            <ac:spMk id="87" creationId="{13A57E34-E377-A00C-26FF-0B92946DF211}"/>
          </ac:spMkLst>
        </pc:spChg>
      </pc:sldChg>
      <pc:sldChg chg="addSp delSp modSp add mod delAnim modAnim">
        <pc:chgData name="Bart Czernicki" userId="9bcd8111-637d-4c5f-8fd7-2e36ab9627d7" providerId="ADAL" clId="{46213F21-8A10-F448-A626-C104A75B36B8}" dt="2024-10-10T12:13:25.942" v="2921" actId="20577"/>
        <pc:sldMkLst>
          <pc:docMk/>
          <pc:sldMk cId="1517783174" sldId="2147482111"/>
        </pc:sldMkLst>
        <pc:spChg chg="mod">
          <ac:chgData name="Bart Czernicki" userId="9bcd8111-637d-4c5f-8fd7-2e36ab9627d7" providerId="ADAL" clId="{46213F21-8A10-F448-A626-C104A75B36B8}" dt="2024-10-10T12:11:10.311" v="2563" actId="20577"/>
          <ac:spMkLst>
            <pc:docMk/>
            <pc:sldMk cId="1517783174" sldId="2147482111"/>
            <ac:spMk id="3" creationId="{FA48B0BF-24A8-7764-CB7C-7EF3C9CC30CD}"/>
          </ac:spMkLst>
        </pc:spChg>
        <pc:spChg chg="mod">
          <ac:chgData name="Bart Czernicki" userId="9bcd8111-637d-4c5f-8fd7-2e36ab9627d7" providerId="ADAL" clId="{46213F21-8A10-F448-A626-C104A75B36B8}" dt="2024-10-10T12:11:02.296" v="2543" actId="20577"/>
          <ac:spMkLst>
            <pc:docMk/>
            <pc:sldMk cId="1517783174" sldId="2147482111"/>
            <ac:spMk id="4" creationId="{21DE8E97-72C5-EA7D-F638-EAF37E6A7B8C}"/>
          </ac:spMkLst>
        </pc:spChg>
        <pc:spChg chg="add mod">
          <ac:chgData name="Bart Czernicki" userId="9bcd8111-637d-4c5f-8fd7-2e36ab9627d7" providerId="ADAL" clId="{46213F21-8A10-F448-A626-C104A75B36B8}" dt="2024-10-10T12:13:25.942" v="2921" actId="20577"/>
          <ac:spMkLst>
            <pc:docMk/>
            <pc:sldMk cId="1517783174" sldId="2147482111"/>
            <ac:spMk id="6" creationId="{03570C25-35FD-2D37-C1CC-3F0BA6E64734}"/>
          </ac:spMkLst>
        </pc:spChg>
        <pc:spChg chg="add mod">
          <ac:chgData name="Bart Czernicki" userId="9bcd8111-637d-4c5f-8fd7-2e36ab9627d7" providerId="ADAL" clId="{46213F21-8A10-F448-A626-C104A75B36B8}" dt="2024-10-10T12:13:04.778" v="2835" actId="20577"/>
          <ac:spMkLst>
            <pc:docMk/>
            <pc:sldMk cId="1517783174" sldId="2147482111"/>
            <ac:spMk id="7" creationId="{77BFC95F-4CA0-7F8F-120B-091E277FADE1}"/>
          </ac:spMkLst>
        </pc:spChg>
        <pc:spChg chg="add mod">
          <ac:chgData name="Bart Czernicki" userId="9bcd8111-637d-4c5f-8fd7-2e36ab9627d7" providerId="ADAL" clId="{46213F21-8A10-F448-A626-C104A75B36B8}" dt="2024-10-08T17:13:54.307" v="1487" actId="1036"/>
          <ac:spMkLst>
            <pc:docMk/>
            <pc:sldMk cId="1517783174" sldId="2147482111"/>
            <ac:spMk id="8" creationId="{73135701-B9F5-0CCE-6F94-AE9B17677E04}"/>
          </ac:spMkLst>
        </pc:spChg>
        <pc:spChg chg="add mod">
          <ac:chgData name="Bart Czernicki" userId="9bcd8111-637d-4c5f-8fd7-2e36ab9627d7" providerId="ADAL" clId="{46213F21-8A10-F448-A626-C104A75B36B8}" dt="2024-10-10T12:12:19.420" v="2686" actId="20577"/>
          <ac:spMkLst>
            <pc:docMk/>
            <pc:sldMk cId="1517783174" sldId="2147482111"/>
            <ac:spMk id="9" creationId="{557B3F40-A8BE-03AD-0B9A-7F4BC5BC975D}"/>
          </ac:spMkLst>
        </pc:spChg>
        <pc:spChg chg="add mod">
          <ac:chgData name="Bart Czernicki" userId="9bcd8111-637d-4c5f-8fd7-2e36ab9627d7" providerId="ADAL" clId="{46213F21-8A10-F448-A626-C104A75B36B8}" dt="2024-10-10T12:12:43.417" v="2753" actId="20577"/>
          <ac:spMkLst>
            <pc:docMk/>
            <pc:sldMk cId="1517783174" sldId="2147482111"/>
            <ac:spMk id="10" creationId="{4CB879E2-A632-CDF7-93CA-A02C3A53C7F3}"/>
          </ac:spMkLst>
        </pc:spChg>
        <pc:spChg chg="add mod">
          <ac:chgData name="Bart Czernicki" userId="9bcd8111-637d-4c5f-8fd7-2e36ab9627d7" providerId="ADAL" clId="{46213F21-8A10-F448-A626-C104A75B36B8}" dt="2024-10-10T12:11:20.013" v="2567" actId="20577"/>
          <ac:spMkLst>
            <pc:docMk/>
            <pc:sldMk cId="1517783174" sldId="2147482111"/>
            <ac:spMk id="11" creationId="{8899CB0C-3D46-9EE9-7B95-2B084DBAA7BA}"/>
          </ac:spMkLst>
        </pc:spChg>
        <pc:spChg chg="mod">
          <ac:chgData name="Bart Czernicki" userId="9bcd8111-637d-4c5f-8fd7-2e36ab9627d7" providerId="ADAL" clId="{46213F21-8A10-F448-A626-C104A75B36B8}" dt="2024-10-08T17:14:37.851" v="1491" actId="14100"/>
          <ac:spMkLst>
            <pc:docMk/>
            <pc:sldMk cId="1517783174" sldId="2147482111"/>
            <ac:spMk id="51" creationId="{820B30FA-1001-6941-AF2E-7F22C5178229}"/>
          </ac:spMkLst>
        </pc:spChg>
      </pc:sldChg>
      <pc:sldChg chg="addSp delSp modSp add mod setBg">
        <pc:chgData name="Bart Czernicki" userId="9bcd8111-637d-4c5f-8fd7-2e36ab9627d7" providerId="ADAL" clId="{46213F21-8A10-F448-A626-C104A75B36B8}" dt="2024-10-10T12:18:18.222" v="2950" actId="20577"/>
        <pc:sldMkLst>
          <pc:docMk/>
          <pc:sldMk cId="583587445" sldId="21474836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11/25/24 12:24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11/25/24 12:23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11/25/24 12:23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D719-A2AE-ED0E-14D1-B040D276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15F49-1B32-A809-8922-380FAA033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1A1FCC-7BBB-CE40-CAD9-563AC352D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8C1B5-EAC0-4349-A112-669BED6EC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7152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F7685-F632-408C-8C96-1F369BCA7E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412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317A1-F947-A14F-B1E9-D42013CDAC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1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11/25/24 12:23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5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DB39-2884-30C7-3B8C-4E8F1CE1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1BBF1-0F52-D500-25CC-CA90604B5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8CD76-BC65-B316-B4D1-3B3B164F4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46C8C14-1F7A-CF7D-6856-EB40D81CC2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CEC08-DFE4-32A3-E4AA-1D55CD77F9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855" marR="0" lvl="0" indent="0" algn="l" defTabSz="11002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5E0F59-2174-6463-566F-42D2F7B140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11/25/24 12:23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85456-4218-813B-7075-B60567373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803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02A16-29DE-FE8E-09C5-57EEED68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FF2825-076B-AB44-3783-CC001EA65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FA0AC-A60A-282F-470F-10DB9FFCB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056D6FA-2AD4-4418-26AC-8731DE6C76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1458E-3404-9971-3159-9EADB231E7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855" marR="0" lvl="0" indent="0" algn="l" defTabSz="11002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3E6FFD-76E7-BF45-41DB-27D6762E6A5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11/25/24 12:23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FE093-A07B-427A-F89F-8CE897DDB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1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848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3995-D552-B19C-247A-ABFC8566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E692D-8E5B-2F6A-EB01-7C15268B8D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30AFC6-72A2-8EDE-F534-E6C2FE35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212D4-FCBA-7228-C1EA-D6AB551A3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791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097-62F0-7D24-046E-ADE12E922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A54B35-EAC0-D7DE-B163-C83FFA3F3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21BFE-1EE1-F8A4-51A3-E7A0DC763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843FF-B5C8-F4C1-8AE5-D0FA02A15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479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B542-899C-AC55-26A4-DEF2E17E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08C29-7D22-0240-2073-9BC35C02E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24FBD-14BE-41EF-E6A7-EC2725725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F3FE1-732A-3877-1FC3-719C48A4E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2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6ED1-EF5E-45B1-E986-A6D053CC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AC6F2-8518-5F8E-F28A-8C96E21FA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5F772-40D5-DFFF-66E6-31D05F0F3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BF1BE-8054-7591-B94C-FB80711F4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B5FA-D367-6F43-8245-1FDAEEC1F7BB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532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hyperlink" Target="https://github.com/bartczernic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bartczernicki" TargetMode="External"/><Relationship Id="rId5" Type="http://schemas.openxmlformats.org/officeDocument/2006/relationships/hyperlink" Target="https://www.linkedin.com/in/bartczernicki/" TargetMode="External"/><Relationship Id="rId4" Type="http://schemas.openxmlformats.org/officeDocument/2006/relationships/hyperlink" Target="mailto:bczernicki@microsoft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oai-realtime-audio-s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Azure-Samples/aoai-realtime-audio-sd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oai-realtime-audio-sd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-Samples/azureai-samples" TargetMode="External"/><Relationship Id="rId3" Type="http://schemas.openxmlformats.org/officeDocument/2006/relationships/image" Target="../media/image76.svg"/><Relationship Id="rId7" Type="http://schemas.openxmlformats.org/officeDocument/2006/relationships/hyperlink" Target="https://learn.microsoft.com/en-us/azure/well-architected/whats-new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learn.microsoft.com/en-us/azure/ai-services/openai/concepts/model-retirements" TargetMode="External"/><Relationship Id="rId5" Type="http://schemas.openxmlformats.org/officeDocument/2006/relationships/hyperlink" Target="https://techcommunity.microsoft.com/t5/ai-azure-ai-services-blog/bg-p/Azure-AI-Services-blog" TargetMode="External"/><Relationship Id="rId4" Type="http://schemas.openxmlformats.org/officeDocument/2006/relationships/hyperlink" Target="https://learn.microsoft.com/en-us/azure/ai-services/openai/whats-new" TargetMode="External"/><Relationship Id="rId9" Type="http://schemas.openxmlformats.org/officeDocument/2006/relationships/hyperlink" Target="https://ai.azur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i-services/openai/how-to/audio-real-time?pivots=programming-language-ai-studio" TargetMode="External"/><Relationship Id="rId3" Type="http://schemas.openxmlformats.org/officeDocument/2006/relationships/image" Target="../media/image76.svg"/><Relationship Id="rId7" Type="http://schemas.openxmlformats.org/officeDocument/2006/relationships/hyperlink" Target="https://github.com/bartczernicki/ArtificialIntelligence-Presentations/tree/master/GenAI/ScalingGenerativeAI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openai.com/index/api-model-distillation/" TargetMode="External"/><Relationship Id="rId5" Type="http://schemas.openxmlformats.org/officeDocument/2006/relationships/hyperlink" Target="https://openai.com/index/api-prompt-caching/" TargetMode="External"/><Relationship Id="rId4" Type="http://schemas.openxmlformats.org/officeDocument/2006/relationships/hyperlink" Target="https://openai.com/index/introducing-vision-to-the-fine-tuning-api/" TargetMode="External"/><Relationship Id="rId9" Type="http://schemas.openxmlformats.org/officeDocument/2006/relationships/hyperlink" Target="https://openai.com/index/introducing-canv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png"/><Relationship Id="rId3" Type="http://schemas.openxmlformats.org/officeDocument/2006/relationships/image" Target="../media/image76.sv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8.emf"/><Relationship Id="rId11" Type="http://schemas.openxmlformats.org/officeDocument/2006/relationships/image" Target="../media/image83.png"/><Relationship Id="rId5" Type="http://schemas.openxmlformats.org/officeDocument/2006/relationships/image" Target="../media/image77.jpeg"/><Relationship Id="rId10" Type="http://schemas.openxmlformats.org/officeDocument/2006/relationships/image" Target="../media/image82.png"/><Relationship Id="rId4" Type="http://schemas.openxmlformats.org/officeDocument/2006/relationships/hyperlink" Target="https://www.bing.com/ck/a?!&amp;&amp;p=8ca4ae5a2d4480d0JmltdHM9MTcxMTMyNDgwMCZpZ3VpZD0zNWYwNjU0Yy1iMjU5LTZlODUtMDgyOC03MTVjYjNhMTZmODImaW5zaWQ9NTcxMw&amp;ptn=3&amp;ver=2&amp;hsh=3&amp;fclid=35f0654c-b259-6e85-0828-715cb3a16f82&amp;u=a1L2ltYWdlcy9zZWFyY2g_cT1henVyZSUyMGxvZ28mRk9STT1JUUZSQkEmaWQ9QzVGREUyMjIzM0Y3N0Q1MDhDMzdBQTZEN0Y0OUI4NEUzNjI4Qjk0Nw&amp;ntb=1" TargetMode="External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rtczernicki/RiskAnalysisWithOpenAIReason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hyperlink" Target="https://github.com/Azure-Samples/aoai-realtime-audio-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966787"/>
            <a:ext cx="6401391" cy="2462213"/>
          </a:xfrm>
        </p:spPr>
        <p:txBody>
          <a:bodyPr/>
          <a:lstStyle/>
          <a:p>
            <a:r>
              <a:rPr lang="en-US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  <a:t>Microsoft Azure AI </a:t>
            </a:r>
            <a:br>
              <a:rPr lang="en-US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</a:br>
            <a:r>
              <a:rPr lang="en-US" dirty="0">
                <a:latin typeface="Segoe Sans Display Semibold"/>
                <a:cs typeface="Segoe Sans Display Semibold"/>
              </a:rPr>
              <a:t>What is The Latest &amp; </a:t>
            </a:r>
            <a:br>
              <a:rPr lang="en-US" dirty="0">
                <a:latin typeface="Segoe Sans Display Semibold"/>
                <a:cs typeface="Segoe Sans Display Semibold"/>
              </a:rPr>
            </a:br>
            <a:r>
              <a:rPr lang="en-US" dirty="0">
                <a:latin typeface="Segoe Sans Display Semibold"/>
                <a:cs typeface="Segoe Sans Display Semibold"/>
              </a:rPr>
              <a:t>Future Roadmap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A1187C6-D84D-84A0-6DB0-8C51B93E00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3008753"/>
            <a:ext cx="1846660" cy="1846660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2BFA3B-7015-B805-CAC9-2B17D11C6E1B}"/>
              </a:ext>
            </a:extLst>
          </p:cNvPr>
          <p:cNvSpPr txBox="1"/>
          <p:nvPr/>
        </p:nvSpPr>
        <p:spPr>
          <a:xfrm>
            <a:off x="378198" y="4935130"/>
            <a:ext cx="681339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Bart Czernicki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Principal Global Black Belt | Artificial Intelligence</a:t>
            </a:r>
          </a:p>
          <a:p>
            <a:r>
              <a:rPr lang="en-US" sz="1600" dirty="0"/>
              <a:t>Email: </a:t>
            </a:r>
            <a:r>
              <a:rPr lang="en-US" sz="16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bczernicki@microsoft.com</a:t>
            </a:r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dirty="0"/>
              <a:t>LinkedIn: </a:t>
            </a:r>
            <a:r>
              <a:rPr lang="en-US" sz="16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https://www.linkedin.com/in/bartczernicki/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1600" dirty="0"/>
              <a:t>Twitter (X): </a:t>
            </a:r>
            <a:r>
              <a:rPr lang="en-US" sz="16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https://twitter.com/bartczernicki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1600" dirty="0"/>
              <a:t>GitHub: </a:t>
            </a:r>
            <a:r>
              <a:rPr lang="en-US" sz="16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https://github.com/bartczernicki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F99FABA-9195-3C9B-D2AE-02E488F364AD}"/>
              </a:ext>
            </a:extLst>
          </p:cNvPr>
          <p:cNvSpPr txBox="1">
            <a:spLocks/>
          </p:cNvSpPr>
          <p:nvPr/>
        </p:nvSpPr>
        <p:spPr bwMode="white">
          <a:xfrm>
            <a:off x="10540380" y="6597123"/>
            <a:ext cx="1841500" cy="80021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1200" dirty="0">
                <a:latin typeface="Segoe Sans Display Semibold"/>
                <a:cs typeface="Segoe Sans Display Semibold"/>
              </a:rPr>
              <a:t>Version: November 2024</a:t>
            </a:r>
            <a:endParaRPr lang="en-US" sz="1200" dirty="0"/>
          </a:p>
          <a:p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753CDB21-5758-4C35-5B35-AF144DB328F8}"/>
              </a:ext>
            </a:extLst>
          </p:cNvPr>
          <p:cNvSpPr txBox="1">
            <a:spLocks/>
          </p:cNvSpPr>
          <p:nvPr/>
        </p:nvSpPr>
        <p:spPr bwMode="white">
          <a:xfrm>
            <a:off x="2738735" y="3003433"/>
            <a:ext cx="6401391" cy="227754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r>
              <a:rPr lang="en-US" sz="1800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  <a:t>Agenda</a:t>
            </a:r>
            <a:br>
              <a:rPr lang="en-US" sz="1800" dirty="0">
                <a:solidFill>
                  <a:srgbClr val="FFB3BB"/>
                </a:solidFill>
                <a:latin typeface="Segoe Sans Display Semibold"/>
                <a:cs typeface="Segoe Sans Display Semibold"/>
              </a:rPr>
            </a:br>
            <a:r>
              <a:rPr lang="en-US" sz="1800" dirty="0">
                <a:latin typeface="Segoe Sans Display Semibold"/>
                <a:cs typeface="Segoe Sans Display Semibold"/>
              </a:rPr>
              <a:t>Azure AI Introduction</a:t>
            </a:r>
          </a:p>
          <a:p>
            <a:r>
              <a:rPr lang="en-US" sz="1800" dirty="0"/>
              <a:t>What is New?</a:t>
            </a:r>
          </a:p>
          <a:p>
            <a:r>
              <a:rPr lang="en-US" sz="1800" dirty="0"/>
              <a:t>Demos – o1, Local Models, Speech</a:t>
            </a:r>
          </a:p>
          <a:p>
            <a:r>
              <a:rPr lang="en-US" sz="1800" dirty="0"/>
              <a:t>Where to find New Innovations</a:t>
            </a:r>
          </a:p>
          <a:p>
            <a:r>
              <a:rPr lang="en-US" sz="1800" dirty="0"/>
              <a:t>Azure AI Roadmap Considerations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396BB-4C7B-86C5-30CC-B2C09E0D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A0A652-FE11-28F1-DA04-9065A1D8FD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2138" y="128882"/>
            <a:ext cx="11387469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Run AI Models on Non-Cloud</a:t>
            </a:r>
            <a:r>
              <a:rPr kumimoji="0" lang="nl-NL" sz="48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Hardware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2AFBE-6F2C-46B6-F56B-DC607117E7BA}"/>
              </a:ext>
            </a:extLst>
          </p:cNvPr>
          <p:cNvSpPr txBox="1"/>
          <p:nvPr/>
        </p:nvSpPr>
        <p:spPr>
          <a:xfrm>
            <a:off x="1409700" y="793679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LM Studio Running Phi 3.5 on MacOS  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E2D95CE-9A63-0ED7-747F-D75B79E5AAFE}"/>
              </a:ext>
            </a:extLst>
          </p:cNvPr>
          <p:cNvSpPr txBox="1">
            <a:spLocks/>
          </p:cNvSpPr>
          <p:nvPr/>
        </p:nvSpPr>
        <p:spPr>
          <a:xfrm>
            <a:off x="1131922" y="6332282"/>
            <a:ext cx="9867900" cy="221599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3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3"/>
              </a:rPr>
              <a:t>://lmstudio.ai/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F93EA-E9A7-B962-6D4F-9CDDFE4056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545" y="1347677"/>
            <a:ext cx="7187610" cy="47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04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22F7B-938A-AEF8-A9A5-CCD9B78D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72D4F-F9CF-F70A-7E61-1C0EFE0F60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9700" y="2431803"/>
            <a:ext cx="9867900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Speech</a:t>
            </a:r>
            <a:r>
              <a:rPr kumimoji="0" lang="nl-NL" sz="48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</a:t>
            </a: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To</a:t>
            </a:r>
            <a:r>
              <a:rPr lang="nl-NL" sz="4800" dirty="0">
                <a:solidFill>
                  <a:schemeClr val="tx1"/>
                </a:solidFill>
                <a:latin typeface="+mj-lt"/>
              </a:rPr>
              <a:t> </a:t>
            </a: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Speech Demo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A0877-29DC-9FD0-4FAD-1B48AE4A72FB}"/>
              </a:ext>
            </a:extLst>
          </p:cNvPr>
          <p:cNvSpPr txBox="1"/>
          <p:nvPr/>
        </p:nvSpPr>
        <p:spPr>
          <a:xfrm>
            <a:off x="1409700" y="3331655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Realtime Audio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05B5E-7772-1672-D7ED-8027780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1966" y="2196748"/>
            <a:ext cx="1134908" cy="1134908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772C8E8-5727-3A5C-13E6-56D8520263F8}"/>
              </a:ext>
            </a:extLst>
          </p:cNvPr>
          <p:cNvSpPr txBox="1">
            <a:spLocks/>
          </p:cNvSpPr>
          <p:nvPr/>
        </p:nvSpPr>
        <p:spPr>
          <a:xfrm>
            <a:off x="1162050" y="4120708"/>
            <a:ext cx="9867900" cy="972574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://www.youtube.com/watch?v=vXJka8xZ9Ko</a:t>
            </a:r>
          </a:p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://github.com/Azure-Samples/aisearch-openai-rag-audio</a:t>
            </a:r>
          </a:p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4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4"/>
              </a:rPr>
              <a:t>://github.com/Azure-Samples/aoai-realtime-audio-sdk</a:t>
            </a:r>
            <a:r>
              <a:rPr lang="nl-NL" sz="1600">
                <a:solidFill>
                  <a:schemeClr val="tx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801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29B2C-6E34-F966-6686-950D53E9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97EDDD-574E-4CC2-D4C0-CBEE62311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72138" y="128882"/>
            <a:ext cx="11387469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Decision</a:t>
            </a:r>
            <a:r>
              <a:rPr kumimoji="0" lang="nl-NL" sz="48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Intelligence Workshop 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4E4B-C52F-AE78-98C2-E7371A17BA39}"/>
              </a:ext>
            </a:extLst>
          </p:cNvPr>
          <p:cNvSpPr txBox="1"/>
          <p:nvPr/>
        </p:nvSpPr>
        <p:spPr>
          <a:xfrm>
            <a:off x="1409700" y="793679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Digitize Decision-Making with AI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CD8507E-D733-4F30-E392-B172BD791D82}"/>
              </a:ext>
            </a:extLst>
          </p:cNvPr>
          <p:cNvSpPr txBox="1">
            <a:spLocks/>
          </p:cNvSpPr>
          <p:nvPr/>
        </p:nvSpPr>
        <p:spPr>
          <a:xfrm>
            <a:off x="1131922" y="6332282"/>
            <a:ext cx="9867900" cy="221599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3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3"/>
              </a:rPr>
              <a:t>://github.com/bartczernicki/DecisionIntelligence.GenAI.Workshop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91978-58DB-FEAA-43E1-53D875E3C01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859" y="1538317"/>
            <a:ext cx="5074025" cy="45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26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06690-E5AD-BB65-1E15-E8FDEB9E3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B25EB7-29C4-BCBA-E3F2-3C10C924B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07A92DBF-C318-554B-33BD-749F32401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48B0BF-24A8-7764-CB7C-7EF3C9CC30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Find Azure AI Updates Like a Pro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21DE8E97-72C5-EA7D-F638-EAF37E6A7B8C}"/>
              </a:ext>
            </a:extLst>
          </p:cNvPr>
          <p:cNvSpPr txBox="1">
            <a:spLocks/>
          </p:cNvSpPr>
          <p:nvPr/>
        </p:nvSpPr>
        <p:spPr>
          <a:xfrm>
            <a:off x="590334" y="955370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Where can I ”keep up” with the Latest on Azure AI?</a:t>
            </a: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820B30FA-1001-6941-AF2E-7F22C517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334" y="1722474"/>
            <a:ext cx="11222139" cy="4714522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70C25-35FD-2D37-C1CC-3F0BA6E64734}"/>
              </a:ext>
            </a:extLst>
          </p:cNvPr>
          <p:cNvSpPr txBox="1"/>
          <p:nvPr/>
        </p:nvSpPr>
        <p:spPr>
          <a:xfrm>
            <a:off x="829090" y="2620015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What is New in Azure OpenAI Service (Continuous Updates of what is new the Azure OpenAI Service)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https://learn.microsoft.com/en-us/azure/ai-services/openai/whats-new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FC95F-4CA0-7F8F-120B-091E277FADE1}"/>
              </a:ext>
            </a:extLst>
          </p:cNvPr>
          <p:cNvSpPr txBox="1"/>
          <p:nvPr/>
        </p:nvSpPr>
        <p:spPr>
          <a:xfrm>
            <a:off x="829090" y="3337760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Services Blogs (New Updates from AI Engineering &amp; AI Technical Field)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https://techcommunity.microsoft.com/t5/ai-azure-ai-services-blog/bg-p/Azure-AI-Services-blog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35701-B9F5-0CCE-6F94-AE9B17677E04}"/>
              </a:ext>
            </a:extLst>
          </p:cNvPr>
          <p:cNvSpPr txBox="1"/>
          <p:nvPr/>
        </p:nvSpPr>
        <p:spPr>
          <a:xfrm>
            <a:off x="829090" y="4109497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OpenAI Service Model Deprecations &amp; Retirements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https://learn.microsoft.com/en-us/azure/ai-services/openai/concepts/model-retirements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B3F40-A8BE-03AD-0B9A-7F4BC5BC975D}"/>
              </a:ext>
            </a:extLst>
          </p:cNvPr>
          <p:cNvSpPr txBox="1"/>
          <p:nvPr/>
        </p:nvSpPr>
        <p:spPr>
          <a:xfrm>
            <a:off x="829090" y="4881234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Well Architected Framework (WAF) 2.0 (Best Practices on Implementing AI Solutions)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https://learn.microsoft.com/en-us/azure/well-architected/whats-new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879E2-A632-CDF7-93CA-A02C3A53C7F3}"/>
              </a:ext>
            </a:extLst>
          </p:cNvPr>
          <p:cNvSpPr txBox="1"/>
          <p:nvPr/>
        </p:nvSpPr>
        <p:spPr>
          <a:xfrm>
            <a:off x="829090" y="5652971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Samples on GitHub (Collection of Repositories with new AI Capabilities)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https://github.com/Azure-Samples/azureai-samples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9CB0C-3D46-9EE9-7B95-2B084DBAA7BA}"/>
              </a:ext>
            </a:extLst>
          </p:cNvPr>
          <p:cNvSpPr txBox="1"/>
          <p:nvPr/>
        </p:nvSpPr>
        <p:spPr>
          <a:xfrm>
            <a:off x="829090" y="1918638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Studio (Continuous Updates, Private Previews, 1</a:t>
            </a:r>
            <a:r>
              <a:rPr lang="en-US" sz="1800" b="1" spc="-50" baseline="3000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st</a:t>
            </a: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 Day Launch with OpenAI)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https://ai.azure.com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177831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1" grpId="0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0">
            <a:extLst>
              <a:ext uri="{FF2B5EF4-FFF2-40B4-BE49-F238E27FC236}">
                <a16:creationId xmlns:a16="http://schemas.microsoft.com/office/drawing/2014/main" id="{858CEFA0-2A94-FA9E-E884-9D1848ED154E}"/>
              </a:ext>
            </a:extLst>
          </p:cNvPr>
          <p:cNvSpPr/>
          <p:nvPr/>
        </p:nvSpPr>
        <p:spPr bwMode="auto">
          <a:xfrm>
            <a:off x="1613838" y="1115261"/>
            <a:ext cx="8964324" cy="2107298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89FE8-043C-BC30-EDCB-75FC00F59931}"/>
              </a:ext>
            </a:extLst>
          </p:cNvPr>
          <p:cNvSpPr txBox="1"/>
          <p:nvPr/>
        </p:nvSpPr>
        <p:spPr>
          <a:xfrm>
            <a:off x="2605699" y="1984547"/>
            <a:ext cx="279906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Ensure that artificial general intelligence (AGI) benefits humanity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1" name="MS logo gray - EMF" descr="Microsoft Logo">
            <a:extLst>
              <a:ext uri="{FF2B5EF4-FFF2-40B4-BE49-F238E27FC236}">
                <a16:creationId xmlns:a16="http://schemas.microsoft.com/office/drawing/2014/main" id="{9E9C7209-F984-52E3-2316-675C79247B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7455905" y="1382433"/>
            <a:ext cx="1885766" cy="44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1A27C0-8B5E-E6E8-446C-73501036DFDD}"/>
              </a:ext>
            </a:extLst>
          </p:cNvPr>
          <p:cNvSpPr txBox="1"/>
          <p:nvPr/>
        </p:nvSpPr>
        <p:spPr>
          <a:xfrm>
            <a:off x="6804439" y="1984547"/>
            <a:ext cx="32140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Empower every person and organization on the planet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to achieve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720DC4-F983-FB0A-AC9E-D45FDA4D1FD1}"/>
              </a:ext>
            </a:extLst>
          </p:cNvPr>
          <p:cNvSpPr txBox="1"/>
          <p:nvPr/>
        </p:nvSpPr>
        <p:spPr>
          <a:xfrm>
            <a:off x="1613837" y="3041651"/>
            <a:ext cx="8964325" cy="4933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b="1" i="0" u="none" strike="noStrike" cap="none" spc="0" normalizeH="0" baseline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u="none" strike="noStrike" kern="1200" cap="none" spc="0" normalizeH="0" baseline="0" noProof="0" dirty="0">
                <a:ln w="3175"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OpenAI Service</a:t>
            </a:r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A7B03FEC-B325-2DD4-03AC-5382C2885E71}"/>
              </a:ext>
            </a:extLst>
          </p:cNvPr>
          <p:cNvSpPr/>
          <p:nvPr/>
        </p:nvSpPr>
        <p:spPr bwMode="auto">
          <a:xfrm>
            <a:off x="5638799" y="1704498"/>
            <a:ext cx="914400" cy="914400"/>
          </a:xfrm>
          <a:prstGeom prst="heart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: Rounded Corners 20">
            <a:extLst>
              <a:ext uri="{FF2B5EF4-FFF2-40B4-BE49-F238E27FC236}">
                <a16:creationId xmlns:a16="http://schemas.microsoft.com/office/drawing/2014/main" id="{81FDEC58-A2C0-FBFB-8FBD-CE60DCF9EB24}"/>
              </a:ext>
            </a:extLst>
          </p:cNvPr>
          <p:cNvSpPr/>
          <p:nvPr/>
        </p:nvSpPr>
        <p:spPr bwMode="auto">
          <a:xfrm>
            <a:off x="1490491" y="3761854"/>
            <a:ext cx="8964324" cy="2107298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uk-UA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2A9D92-8787-62C8-426E-BF6993DF0863}"/>
              </a:ext>
            </a:extLst>
          </p:cNvPr>
          <p:cNvSpPr txBox="1"/>
          <p:nvPr/>
        </p:nvSpPr>
        <p:spPr>
          <a:xfrm>
            <a:off x="2482352" y="4631140"/>
            <a:ext cx="279906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Started as an AI research company and now market leading GenAI services provider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9" name="MS logo gray - EMF" descr="Microsoft Logo">
            <a:extLst>
              <a:ext uri="{FF2B5EF4-FFF2-40B4-BE49-F238E27FC236}">
                <a16:creationId xmlns:a16="http://schemas.microsoft.com/office/drawing/2014/main" id="{F9C92601-0012-BD74-120D-80DED1D92C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7468605" y="3907651"/>
            <a:ext cx="1885766" cy="4434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30E2BE9-89DE-6FC3-C4AF-97346C9F10F7}"/>
              </a:ext>
            </a:extLst>
          </p:cNvPr>
          <p:cNvSpPr txBox="1"/>
          <p:nvPr/>
        </p:nvSpPr>
        <p:spPr>
          <a:xfrm>
            <a:off x="6910584" y="4631140"/>
            <a:ext cx="341363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"/>
                <a:ea typeface="+mn-ea"/>
                <a:cs typeface="+mn-cs"/>
              </a:rPr>
              <a:t>Largest Software Company in the world and one of the largest cloud hyper scalars + AI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8443130-0CCF-DA94-B697-0B1335B2B5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379" y="2982344"/>
            <a:ext cx="4083705" cy="226645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21B18E-5CFB-6912-3550-74579E6ED849}"/>
              </a:ext>
            </a:extLst>
          </p:cNvPr>
          <p:cNvSpPr txBox="1"/>
          <p:nvPr/>
        </p:nvSpPr>
        <p:spPr>
          <a:xfrm>
            <a:off x="6095999" y="5683263"/>
            <a:ext cx="5918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What does this translate to?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All the power of AI (including OpenAI), software and cloud services under from a </a:t>
            </a:r>
            <a:r>
              <a:rPr lang="en-US" sz="2000" b="1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single</a:t>
            </a:r>
            <a:r>
              <a:rPr lang="en-US" sz="2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provider </a:t>
            </a:r>
          </a:p>
        </p:txBody>
      </p:sp>
      <p:pic>
        <p:nvPicPr>
          <p:cNvPr id="43" name="Graphic 42" descr="Weights Uneven outline">
            <a:extLst>
              <a:ext uri="{FF2B5EF4-FFF2-40B4-BE49-F238E27FC236}">
                <a16:creationId xmlns:a16="http://schemas.microsoft.com/office/drawing/2014/main" id="{19C0A68F-89AC-0D71-5970-90ECE4781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8723" y="4037630"/>
            <a:ext cx="1214555" cy="1081608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EE9305AB-D290-BCF2-8D2C-D7D993C9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Special Relationship with OpenAI</a:t>
            </a:r>
            <a:endParaRPr lang="uk-UA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AE13EDB-D4C6-7D37-014E-F964AF59D3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8948" y="474457"/>
            <a:ext cx="4083705" cy="22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74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DB664-94B3-7A5B-BD97-870BEE47D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E1986E-0BE5-7BA2-42DB-9C6AA0831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B9D9785E-2A36-053C-8C2A-C0149C8F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68B7FB-DA5E-2F98-2E56-511E407DC9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Ignite 2024 Book of News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21F9B145-CD4E-95FD-83FE-A3C4B8865987}"/>
              </a:ext>
            </a:extLst>
          </p:cNvPr>
          <p:cNvSpPr txBox="1">
            <a:spLocks/>
          </p:cNvSpPr>
          <p:nvPr/>
        </p:nvSpPr>
        <p:spPr>
          <a:xfrm>
            <a:off x="587285" y="729742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Current from November 2024 - February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0CBAD-17C6-809D-AB59-B412206622BF}"/>
              </a:ext>
            </a:extLst>
          </p:cNvPr>
          <p:cNvSpPr txBox="1"/>
          <p:nvPr/>
        </p:nvSpPr>
        <p:spPr>
          <a:xfrm>
            <a:off x="2750535" y="6128258"/>
            <a:ext cx="66878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https://news.microsoft.com/ignite-2024-book-of-news/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2BEFCA-4FDE-08B7-A211-F22CB8D596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923" y="1794497"/>
            <a:ext cx="9886154" cy="37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82A9F-192C-F080-D518-F80C6D568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13162C-371F-A5F2-DC7E-5FE812C9E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F5E9C74D-D696-4141-0AE8-F52418367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663296-BD1D-4FE8-1FBC-A0026C0BE5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Azure AI - Fast Follow Roadmap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0F32E765-AADA-98FD-6ED1-6507EF84D0A1}"/>
              </a:ext>
            </a:extLst>
          </p:cNvPr>
          <p:cNvSpPr txBox="1">
            <a:spLocks/>
          </p:cNvSpPr>
          <p:nvPr/>
        </p:nvSpPr>
        <p:spPr>
          <a:xfrm>
            <a:off x="587285" y="729742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Same Day in Azure AI Studio Playground or ~2 Weeks for API</a:t>
            </a: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7B0FE463-5CC9-9B0F-3C7D-9625A445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334" y="1722474"/>
            <a:ext cx="11222139" cy="4714522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C79F9-B085-3109-CA5D-D7A9040C02B0}"/>
              </a:ext>
            </a:extLst>
          </p:cNvPr>
          <p:cNvSpPr txBox="1"/>
          <p:nvPr/>
        </p:nvSpPr>
        <p:spPr>
          <a:xfrm>
            <a:off x="829090" y="2620015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Vision Fine-Tuning API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https://openai.com/index/introducing-vision-to-the-fine-tuning-api/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5878F-A172-857B-B579-AA8D8D85EEF4}"/>
              </a:ext>
            </a:extLst>
          </p:cNvPr>
          <p:cNvSpPr txBox="1"/>
          <p:nvPr/>
        </p:nvSpPr>
        <p:spPr>
          <a:xfrm>
            <a:off x="829090" y="3337760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Prompt Caching in the API 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https://openai.com/index/api-prompt-caching/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D5A16-8D0C-B0E9-0EB5-949A7EEA9E12}"/>
              </a:ext>
            </a:extLst>
          </p:cNvPr>
          <p:cNvSpPr txBox="1"/>
          <p:nvPr/>
        </p:nvSpPr>
        <p:spPr>
          <a:xfrm>
            <a:off x="829090" y="4109497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API Model Distillation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https://openai.com/index/api-model-distillation/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4EA93-7F09-A44E-FD76-AA9E69A1DB03}"/>
              </a:ext>
            </a:extLst>
          </p:cNvPr>
          <p:cNvSpPr txBox="1"/>
          <p:nvPr/>
        </p:nvSpPr>
        <p:spPr>
          <a:xfrm>
            <a:off x="829090" y="5583660"/>
            <a:ext cx="10856090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Scaling AI Applications Best Practices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https://github.com/bartczernicki/ArtificialIntelligence-Presentations/tree/master/GenAI/ScalingGenerativeAI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E94F8-70CA-E357-1741-9F98ECCE0C85}"/>
              </a:ext>
            </a:extLst>
          </p:cNvPr>
          <p:cNvSpPr txBox="1"/>
          <p:nvPr/>
        </p:nvSpPr>
        <p:spPr>
          <a:xfrm>
            <a:off x="829089" y="1918638"/>
            <a:ext cx="10856091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Introducing the Realtime API (ChatGPT Advanced Mode)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https://learn.microsoft.com/en-us/azure/ai-services/openai/how-to/audio-real-time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EEB3C0-D62C-71A6-C9FA-57FB99BE12B6}"/>
              </a:ext>
            </a:extLst>
          </p:cNvPr>
          <p:cNvSpPr txBox="1"/>
          <p:nvPr/>
        </p:nvSpPr>
        <p:spPr>
          <a:xfrm>
            <a:off x="829090" y="4824808"/>
            <a:ext cx="10409524" cy="57964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ChatGPT Canvas (New way to write code)</a:t>
            </a:r>
          </a:p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https://openai.com/index/introducing-canvas/</a:t>
            </a:r>
            <a:r>
              <a:rPr lang="en-US" sz="1800" b="1" spc="-50" dirty="0">
                <a:ln w="3175">
                  <a:noFill/>
                </a:ln>
                <a:solidFill>
                  <a:srgbClr val="FFB3BB"/>
                </a:solidFill>
                <a:cs typeface="Segoe UI Semibold"/>
              </a:rPr>
              <a:t> </a:t>
            </a:r>
            <a:endParaRPr lang="en-US" sz="1800" b="1" spc="-50" dirty="0">
              <a:ln w="3175">
                <a:noFill/>
              </a:ln>
              <a:solidFill>
                <a:srgbClr val="FFB3BB"/>
              </a:solidFill>
              <a:latin typeface="Segoe UI Semibold"/>
              <a:cs typeface="Segoe UI Semibold"/>
            </a:endParaRPr>
          </a:p>
        </p:txBody>
      </p:sp>
      <p:sp>
        <p:nvSpPr>
          <p:cNvPr id="13" name="Subtitle 1311">
            <a:extLst>
              <a:ext uri="{FF2B5EF4-FFF2-40B4-BE49-F238E27FC236}">
                <a16:creationId xmlns:a16="http://schemas.microsoft.com/office/drawing/2014/main" id="{09669F9D-9445-F4AE-F3B8-4B1DF74F6E4D}"/>
              </a:ext>
            </a:extLst>
          </p:cNvPr>
          <p:cNvSpPr txBox="1">
            <a:spLocks/>
          </p:cNvSpPr>
          <p:nvPr/>
        </p:nvSpPr>
        <p:spPr>
          <a:xfrm>
            <a:off x="587285" y="1087398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Examples of OpenAI Releases that Are or Potentially Fast Following to Azure</a:t>
            </a:r>
          </a:p>
        </p:txBody>
      </p:sp>
    </p:spTree>
    <p:extLst>
      <p:ext uri="{BB962C8B-B14F-4D97-AF65-F5344CB8AC3E}">
        <p14:creationId xmlns:p14="http://schemas.microsoft.com/office/powerpoint/2010/main" val="39762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1" grpId="0" animBg="1"/>
      <p:bldP spid="6" grpId="0"/>
      <p:bldP spid="6" grpId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8E1B7052-2283-5227-91F5-016F68D46A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60877" y="5147038"/>
            <a:ext cx="4460773" cy="9094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Microsoft Azure AI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Where innovators are creating the future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 Semibold"/>
              <a:ea typeface="+mj-ea"/>
              <a:cs typeface="+mj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B9EFE1E-C63B-6729-7362-F9DAB06745CE}"/>
              </a:ext>
            </a:extLst>
          </p:cNvPr>
          <p:cNvSpPr txBox="1">
            <a:spLocks/>
          </p:cNvSpPr>
          <p:nvPr/>
        </p:nvSpPr>
        <p:spPr>
          <a:xfrm>
            <a:off x="5118425" y="803430"/>
            <a:ext cx="1955151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OpenAI Service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0D2D145-7BC7-B748-86CA-EF5177389E76}"/>
              </a:ext>
            </a:extLst>
          </p:cNvPr>
          <p:cNvSpPr txBox="1">
            <a:spLocks/>
          </p:cNvSpPr>
          <p:nvPr/>
        </p:nvSpPr>
        <p:spPr>
          <a:xfrm>
            <a:off x="2994756" y="1428645"/>
            <a:ext cx="1422184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Vision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07C4AE8-A744-2377-C78B-4298C9261B8B}"/>
              </a:ext>
            </a:extLst>
          </p:cNvPr>
          <p:cNvSpPr txBox="1">
            <a:spLocks/>
          </p:cNvSpPr>
          <p:nvPr/>
        </p:nvSpPr>
        <p:spPr>
          <a:xfrm>
            <a:off x="7718842" y="1428645"/>
            <a:ext cx="1465466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Search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43FC20C-A987-82F1-32E4-4B2B1EFF286C}"/>
              </a:ext>
            </a:extLst>
          </p:cNvPr>
          <p:cNvSpPr txBox="1">
            <a:spLocks/>
          </p:cNvSpPr>
          <p:nvPr/>
        </p:nvSpPr>
        <p:spPr>
          <a:xfrm>
            <a:off x="1832586" y="2365301"/>
            <a:ext cx="1511952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Speech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B6D28EF-3ADA-FC51-F225-F6B9F9AAFB25}"/>
              </a:ext>
            </a:extLst>
          </p:cNvPr>
          <p:cNvSpPr txBox="1">
            <a:spLocks/>
          </p:cNvSpPr>
          <p:nvPr/>
        </p:nvSpPr>
        <p:spPr>
          <a:xfrm>
            <a:off x="8870585" y="2365301"/>
            <a:ext cx="2767681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Document Intelligence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FE7545C-189C-2FD2-6F90-85FDAD3231A9}"/>
              </a:ext>
            </a:extLst>
          </p:cNvPr>
          <p:cNvSpPr txBox="1">
            <a:spLocks/>
          </p:cNvSpPr>
          <p:nvPr/>
        </p:nvSpPr>
        <p:spPr>
          <a:xfrm>
            <a:off x="866291" y="3528673"/>
            <a:ext cx="1648593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Translate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1C4A6F-D25C-C032-D196-E8AF5A7FDD5C}"/>
              </a:ext>
            </a:extLst>
          </p:cNvPr>
          <p:cNvSpPr txBox="1">
            <a:spLocks/>
          </p:cNvSpPr>
          <p:nvPr/>
        </p:nvSpPr>
        <p:spPr>
          <a:xfrm>
            <a:off x="9565422" y="3528673"/>
            <a:ext cx="2131289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Content Safety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236C9D4-E85B-C981-E305-95E2B1D035F1}"/>
              </a:ext>
            </a:extLst>
          </p:cNvPr>
          <p:cNvSpPr txBox="1">
            <a:spLocks/>
          </p:cNvSpPr>
          <p:nvPr/>
        </p:nvSpPr>
        <p:spPr>
          <a:xfrm>
            <a:off x="598141" y="4726685"/>
            <a:ext cx="1718740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Language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E26E80E-B4ED-ABF6-5FE4-0F3580243531}"/>
              </a:ext>
            </a:extLst>
          </p:cNvPr>
          <p:cNvSpPr txBox="1">
            <a:spLocks/>
          </p:cNvSpPr>
          <p:nvPr/>
        </p:nvSpPr>
        <p:spPr>
          <a:xfrm>
            <a:off x="9800449" y="4726685"/>
            <a:ext cx="2153154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Machine Learning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97117D7-8CA5-1F31-1080-455B9AB86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14655" y="1532910"/>
            <a:ext cx="6762690" cy="6762688"/>
          </a:xfrm>
          <a:prstGeom prst="arc">
            <a:avLst>
              <a:gd name="adj1" fmla="val 8695534"/>
              <a:gd name="adj2" fmla="val 2110012"/>
            </a:avLst>
          </a:prstGeom>
          <a:noFill/>
          <a:ln>
            <a:gradFill>
              <a:gsLst>
                <a:gs pos="50000">
                  <a:srgbClr val="657076"/>
                </a:gs>
                <a:gs pos="100000">
                  <a:srgbClr val="657076">
                    <a:alpha val="0"/>
                  </a:srgbClr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E2105D-858E-C5CF-6A12-4C470CB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45435" y="1063688"/>
            <a:ext cx="7701132" cy="4388830"/>
            <a:chOff x="2245435" y="1353139"/>
            <a:chExt cx="7701132" cy="43888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7C9266-9AD7-8726-52DD-E4BB4393DA3A}"/>
                </a:ext>
              </a:extLst>
            </p:cNvPr>
            <p:cNvSpPr/>
            <p:nvPr/>
          </p:nvSpPr>
          <p:spPr bwMode="auto">
            <a:xfrm rot="5400000">
              <a:off x="5557737" y="1353139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06B8A5-FF09-100D-768B-6180F7ACA47C}"/>
                </a:ext>
              </a:extLst>
            </p:cNvPr>
            <p:cNvSpPr/>
            <p:nvPr/>
          </p:nvSpPr>
          <p:spPr bwMode="auto">
            <a:xfrm rot="17529524" flipH="1">
              <a:off x="6807051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22E79C-6805-1F6E-5E29-47DD21544A42}"/>
                </a:ext>
              </a:extLst>
            </p:cNvPr>
            <p:cNvSpPr/>
            <p:nvPr/>
          </p:nvSpPr>
          <p:spPr bwMode="auto">
            <a:xfrm rot="18903222" flipH="1">
              <a:off x="7902083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5A3E4D-6029-F961-4E39-E1DCC89D6360}"/>
                </a:ext>
              </a:extLst>
            </p:cNvPr>
            <p:cNvSpPr/>
            <p:nvPr/>
          </p:nvSpPr>
          <p:spPr bwMode="auto">
            <a:xfrm rot="20247093" flipH="1">
              <a:off x="8616833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A7CFAD-8FD3-9949-2737-4DE22ADB9AA6}"/>
                </a:ext>
              </a:extLst>
            </p:cNvPr>
            <p:cNvSpPr/>
            <p:nvPr/>
          </p:nvSpPr>
          <p:spPr bwMode="auto">
            <a:xfrm>
              <a:off x="2245435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AA2B1B-1568-1B6A-07A3-9F99D7575B56}"/>
                </a:ext>
              </a:extLst>
            </p:cNvPr>
            <p:cNvSpPr/>
            <p:nvPr/>
          </p:nvSpPr>
          <p:spPr bwMode="auto">
            <a:xfrm>
              <a:off x="8870040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5810E11-F453-CD7F-5B8D-3D7C0E51D82A}"/>
                </a:ext>
              </a:extLst>
            </p:cNvPr>
            <p:cNvSpPr/>
            <p:nvPr/>
          </p:nvSpPr>
          <p:spPr bwMode="auto">
            <a:xfrm rot="4070476">
              <a:off x="4308424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428389-FCD4-1A12-6E19-6C49E1AA8C55}"/>
                </a:ext>
              </a:extLst>
            </p:cNvPr>
            <p:cNvSpPr/>
            <p:nvPr/>
          </p:nvSpPr>
          <p:spPr bwMode="auto">
            <a:xfrm rot="2696778">
              <a:off x="3213392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EBF3FA0-194C-B1D3-A06C-3890E00B990B}"/>
                </a:ext>
              </a:extLst>
            </p:cNvPr>
            <p:cNvSpPr/>
            <p:nvPr/>
          </p:nvSpPr>
          <p:spPr bwMode="auto">
            <a:xfrm rot="1352907">
              <a:off x="2498642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</p:grpSp>
      <p:pic>
        <p:nvPicPr>
          <p:cNvPr id="35" name="Graphic 34" descr="Microsoft Azure AI logo">
            <a:extLst>
              <a:ext uri="{FF2B5EF4-FFF2-40B4-BE49-F238E27FC236}">
                <a16:creationId xmlns:a16="http://schemas.microsoft.com/office/drawing/2014/main" id="{693F91BE-DEE8-758D-7199-4F4F96481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230" y="2849068"/>
            <a:ext cx="1890068" cy="18900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E5EF0B-170F-0CF3-5CD1-E249E109A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6586" y="1428903"/>
            <a:ext cx="761493" cy="7614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6F1CD2-4583-B66D-EEC9-163D3671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297" y="2177700"/>
            <a:ext cx="761493" cy="7614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FDE2796-C643-A804-84D6-47CF136FF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5366" y="3263356"/>
            <a:ext cx="761493" cy="7614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89BCC4-EDA5-99D6-D5C7-64F3B708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994" y="4511737"/>
            <a:ext cx="761493" cy="76149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AE29119-6C03-4223-8859-735CF4B3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2773" y="1278752"/>
            <a:ext cx="606455" cy="6064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5ACAA7-F499-FC82-49AE-48D62BD46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1339" y="1428903"/>
            <a:ext cx="761493" cy="7614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EDAD96D-30A9-72E1-0F54-B34B36D4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4246" y="2177700"/>
            <a:ext cx="761493" cy="7614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A5E381-7010-F7A5-5160-570F6B025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349" y="3288709"/>
            <a:ext cx="761493" cy="7614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729D80-BAA8-AEFF-625A-6CF11313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7645" y="4511738"/>
            <a:ext cx="761493" cy="7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6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0525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53" grpId="0"/>
      <p:bldP spid="37" grpId="0"/>
      <p:bldP spid="45" grpId="0"/>
      <p:bldP spid="39" grpId="0"/>
      <p:bldP spid="47" grpId="0"/>
      <p:bldP spid="41" grpId="0"/>
      <p:bldP spid="49" grpId="0"/>
      <p:bldP spid="43" grpId="0"/>
      <p:bldP spid="51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 hidden="1">
            <a:extLst>
              <a:ext uri="{FF2B5EF4-FFF2-40B4-BE49-F238E27FC236}">
                <a16:creationId xmlns:a16="http://schemas.microsoft.com/office/drawing/2014/main" id="{BC5CED92-3066-6007-C340-0291AD14C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10929" y="2471008"/>
            <a:ext cx="611312" cy="641878"/>
          </a:xfrm>
          <a:custGeom>
            <a:avLst/>
            <a:gdLst>
              <a:gd name="connsiteX0" fmla="*/ 534879 w 611312"/>
              <a:gd name="connsiteY0" fmla="*/ 397325 h 641878"/>
              <a:gd name="connsiteX1" fmla="*/ 524078 w 611312"/>
              <a:gd name="connsiteY1" fmla="*/ 401815 h 641878"/>
              <a:gd name="connsiteX2" fmla="*/ 412636 w 611312"/>
              <a:gd name="connsiteY2" fmla="*/ 513287 h 641878"/>
              <a:gd name="connsiteX3" fmla="*/ 362325 w 611312"/>
              <a:gd name="connsiteY3" fmla="*/ 462945 h 641878"/>
              <a:gd name="connsiteX4" fmla="*/ 340685 w 611312"/>
              <a:gd name="connsiteY4" fmla="*/ 462945 h 641878"/>
              <a:gd name="connsiteX5" fmla="*/ 340685 w 611312"/>
              <a:gd name="connsiteY5" fmla="*/ 484587 h 641878"/>
              <a:gd name="connsiteX6" fmla="*/ 401816 w 611312"/>
              <a:gd name="connsiteY6" fmla="*/ 545718 h 641878"/>
              <a:gd name="connsiteX7" fmla="*/ 401844 w 611312"/>
              <a:gd name="connsiteY7" fmla="*/ 545745 h 641878"/>
              <a:gd name="connsiteX8" fmla="*/ 423456 w 611312"/>
              <a:gd name="connsiteY8" fmla="*/ 545718 h 641878"/>
              <a:gd name="connsiteX9" fmla="*/ 545718 w 611312"/>
              <a:gd name="connsiteY9" fmla="*/ 423455 h 641878"/>
              <a:gd name="connsiteX10" fmla="*/ 545745 w 611312"/>
              <a:gd name="connsiteY10" fmla="*/ 423428 h 641878"/>
              <a:gd name="connsiteX11" fmla="*/ 545718 w 611312"/>
              <a:gd name="connsiteY11" fmla="*/ 401815 h 641878"/>
              <a:gd name="connsiteX12" fmla="*/ 545690 w 611312"/>
              <a:gd name="connsiteY12" fmla="*/ 401786 h 641878"/>
              <a:gd name="connsiteX13" fmla="*/ 534879 w 611312"/>
              <a:gd name="connsiteY13" fmla="*/ 397325 h 641878"/>
              <a:gd name="connsiteX14" fmla="*/ 443202 w 611312"/>
              <a:gd name="connsiteY14" fmla="*/ 305655 h 641878"/>
              <a:gd name="connsiteX15" fmla="*/ 611312 w 611312"/>
              <a:gd name="connsiteY15" fmla="*/ 473765 h 641878"/>
              <a:gd name="connsiteX16" fmla="*/ 443202 w 611312"/>
              <a:gd name="connsiteY16" fmla="*/ 641878 h 641878"/>
              <a:gd name="connsiteX17" fmla="*/ 275090 w 611312"/>
              <a:gd name="connsiteY17" fmla="*/ 473765 h 641878"/>
              <a:gd name="connsiteX18" fmla="*/ 443202 w 611312"/>
              <a:gd name="connsiteY18" fmla="*/ 305655 h 641878"/>
              <a:gd name="connsiteX19" fmla="*/ 275091 w 611312"/>
              <a:gd name="connsiteY19" fmla="*/ 0 h 641878"/>
              <a:gd name="connsiteX20" fmla="*/ 288845 w 611312"/>
              <a:gd name="connsiteY20" fmla="*/ 4584 h 641878"/>
              <a:gd name="connsiteX21" fmla="*/ 527257 w 611312"/>
              <a:gd name="connsiteY21" fmla="*/ 91696 h 641878"/>
              <a:gd name="connsiteX22" fmla="*/ 550181 w 611312"/>
              <a:gd name="connsiteY22" fmla="*/ 114620 h 641878"/>
              <a:gd name="connsiteX23" fmla="*/ 550181 w 611312"/>
              <a:gd name="connsiteY23" fmla="*/ 275090 h 641878"/>
              <a:gd name="connsiteX24" fmla="*/ 548958 w 611312"/>
              <a:gd name="connsiteY24" fmla="*/ 305534 h 641878"/>
              <a:gd name="connsiteX25" fmla="*/ 274980 w 611312"/>
              <a:gd name="connsiteY25" fmla="*/ 367825 h 641878"/>
              <a:gd name="connsiteX26" fmla="*/ 294347 w 611312"/>
              <a:gd name="connsiteY26" fmla="*/ 605352 h 641878"/>
              <a:gd name="connsiteX27" fmla="*/ 283496 w 611312"/>
              <a:gd name="connsiteY27" fmla="*/ 609723 h 641878"/>
              <a:gd name="connsiteX28" fmla="*/ 266685 w 611312"/>
              <a:gd name="connsiteY28" fmla="*/ 609723 h 641878"/>
              <a:gd name="connsiteX29" fmla="*/ 0 w 611312"/>
              <a:gd name="connsiteY29" fmla="*/ 275090 h 641878"/>
              <a:gd name="connsiteX30" fmla="*/ 0 w 611312"/>
              <a:gd name="connsiteY30" fmla="*/ 114620 h 641878"/>
              <a:gd name="connsiteX31" fmla="*/ 22924 w 611312"/>
              <a:gd name="connsiteY31" fmla="*/ 91696 h 641878"/>
              <a:gd name="connsiteX32" fmla="*/ 261336 w 611312"/>
              <a:gd name="connsiteY32" fmla="*/ 4584 h 641878"/>
              <a:gd name="connsiteX33" fmla="*/ 275091 w 611312"/>
              <a:gd name="connsiteY33" fmla="*/ 0 h 64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11312" h="641878">
                <a:moveTo>
                  <a:pt x="534879" y="397325"/>
                </a:moveTo>
                <a:cubicBezTo>
                  <a:pt x="530968" y="397330"/>
                  <a:pt x="527057" y="398828"/>
                  <a:pt x="524078" y="401815"/>
                </a:cubicBezTo>
                <a:lnTo>
                  <a:pt x="412636" y="513287"/>
                </a:lnTo>
                <a:lnTo>
                  <a:pt x="362325" y="462945"/>
                </a:lnTo>
                <a:cubicBezTo>
                  <a:pt x="356350" y="456971"/>
                  <a:pt x="346661" y="456971"/>
                  <a:pt x="340685" y="462945"/>
                </a:cubicBezTo>
                <a:cubicBezTo>
                  <a:pt x="334709" y="468921"/>
                  <a:pt x="334709" y="478611"/>
                  <a:pt x="340685" y="484587"/>
                </a:cubicBezTo>
                <a:lnTo>
                  <a:pt x="401816" y="545718"/>
                </a:lnTo>
                <a:cubicBezTo>
                  <a:pt x="401824" y="545726"/>
                  <a:pt x="401833" y="545736"/>
                  <a:pt x="401844" y="545745"/>
                </a:cubicBezTo>
                <a:cubicBezTo>
                  <a:pt x="407817" y="551705"/>
                  <a:pt x="417496" y="551694"/>
                  <a:pt x="423456" y="545718"/>
                </a:cubicBezTo>
                <a:lnTo>
                  <a:pt x="545718" y="423455"/>
                </a:lnTo>
                <a:cubicBezTo>
                  <a:pt x="545728" y="423446"/>
                  <a:pt x="545736" y="423437"/>
                  <a:pt x="545745" y="423428"/>
                </a:cubicBezTo>
                <a:cubicBezTo>
                  <a:pt x="551707" y="417452"/>
                  <a:pt x="551694" y="407775"/>
                  <a:pt x="545718" y="401815"/>
                </a:cubicBezTo>
                <a:cubicBezTo>
                  <a:pt x="545710" y="401806"/>
                  <a:pt x="545701" y="401796"/>
                  <a:pt x="545690" y="401786"/>
                </a:cubicBezTo>
                <a:cubicBezTo>
                  <a:pt x="542704" y="398807"/>
                  <a:pt x="538790" y="397320"/>
                  <a:pt x="534879" y="397325"/>
                </a:cubicBezTo>
                <a:close/>
                <a:moveTo>
                  <a:pt x="443202" y="305655"/>
                </a:moveTo>
                <a:cubicBezTo>
                  <a:pt x="536048" y="305655"/>
                  <a:pt x="611312" y="380920"/>
                  <a:pt x="611312" y="473765"/>
                </a:cubicBezTo>
                <a:cubicBezTo>
                  <a:pt x="611312" y="566613"/>
                  <a:pt x="536048" y="641878"/>
                  <a:pt x="443202" y="641878"/>
                </a:cubicBezTo>
                <a:cubicBezTo>
                  <a:pt x="350356" y="641878"/>
                  <a:pt x="275090" y="566613"/>
                  <a:pt x="275090" y="473765"/>
                </a:cubicBezTo>
                <a:cubicBezTo>
                  <a:pt x="275090" y="380920"/>
                  <a:pt x="350356" y="305655"/>
                  <a:pt x="443202" y="305655"/>
                </a:cubicBezTo>
                <a:close/>
                <a:moveTo>
                  <a:pt x="275091" y="0"/>
                </a:moveTo>
                <a:cubicBezTo>
                  <a:pt x="279930" y="0"/>
                  <a:pt x="284769" y="1528"/>
                  <a:pt x="288845" y="4584"/>
                </a:cubicBezTo>
                <a:cubicBezTo>
                  <a:pt x="366543" y="62872"/>
                  <a:pt x="445861" y="91696"/>
                  <a:pt x="527257" y="91696"/>
                </a:cubicBezTo>
                <a:cubicBezTo>
                  <a:pt x="539917" y="91696"/>
                  <a:pt x="550181" y="101959"/>
                  <a:pt x="550181" y="114620"/>
                </a:cubicBezTo>
                <a:lnTo>
                  <a:pt x="550181" y="275090"/>
                </a:lnTo>
                <a:cubicBezTo>
                  <a:pt x="550181" y="285420"/>
                  <a:pt x="549753" y="295569"/>
                  <a:pt x="548958" y="305534"/>
                </a:cubicBezTo>
                <a:cubicBezTo>
                  <a:pt x="456100" y="247077"/>
                  <a:pt x="333434" y="274967"/>
                  <a:pt x="274980" y="367825"/>
                </a:cubicBezTo>
                <a:cubicBezTo>
                  <a:pt x="227961" y="442514"/>
                  <a:pt x="235850" y="539266"/>
                  <a:pt x="294347" y="605352"/>
                </a:cubicBezTo>
                <a:lnTo>
                  <a:pt x="283496" y="609723"/>
                </a:lnTo>
                <a:cubicBezTo>
                  <a:pt x="278095" y="611850"/>
                  <a:pt x="272086" y="611850"/>
                  <a:pt x="266685" y="609723"/>
                </a:cubicBezTo>
                <a:cubicBezTo>
                  <a:pt x="90412" y="540277"/>
                  <a:pt x="0" y="427918"/>
                  <a:pt x="0" y="275090"/>
                </a:cubicBezTo>
                <a:lnTo>
                  <a:pt x="0" y="114620"/>
                </a:lnTo>
                <a:cubicBezTo>
                  <a:pt x="0" y="101959"/>
                  <a:pt x="10263" y="91696"/>
                  <a:pt x="22924" y="91696"/>
                </a:cubicBezTo>
                <a:cubicBezTo>
                  <a:pt x="104320" y="91696"/>
                  <a:pt x="183638" y="62872"/>
                  <a:pt x="261336" y="4584"/>
                </a:cubicBezTo>
                <a:cubicBezTo>
                  <a:pt x="265411" y="1528"/>
                  <a:pt x="270251" y="0"/>
                  <a:pt x="275091" y="0"/>
                </a:cubicBezTo>
                <a:close/>
              </a:path>
            </a:pathLst>
          </a:custGeom>
          <a:gradFill flip="none" rotWithShape="1">
            <a:gsLst>
              <a:gs pos="0">
                <a:srgbClr val="C03BC4"/>
              </a:gs>
              <a:gs pos="100000">
                <a:srgbClr val="8DC8E8"/>
              </a:gs>
              <a:gs pos="53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endParaRPr lang="en-US" sz="700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D28AB5-2A70-7838-9F9E-B450EF773936}"/>
              </a:ext>
            </a:extLst>
          </p:cNvPr>
          <p:cNvGrpSpPr/>
          <p:nvPr/>
        </p:nvGrpSpPr>
        <p:grpSpPr>
          <a:xfrm>
            <a:off x="1081314" y="2072897"/>
            <a:ext cx="2128886" cy="3977628"/>
            <a:chOff x="13404490" y="5566003"/>
            <a:chExt cx="5065508" cy="9464437"/>
          </a:xfrm>
        </p:grpSpPr>
        <p:sp>
          <p:nvSpPr>
            <p:cNvPr id="28" name="Rounded Rectangle 6">
              <a:extLst>
                <a:ext uri="{FF2B5EF4-FFF2-40B4-BE49-F238E27FC236}">
                  <a16:creationId xmlns:a16="http://schemas.microsoft.com/office/drawing/2014/main" id="{7C6CFD73-E238-0D62-1785-FE8A9D07A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04490" y="5566003"/>
              <a:ext cx="5065508" cy="9464437"/>
            </a:xfrm>
            <a:prstGeom prst="roundRect">
              <a:avLst>
                <a:gd name="adj" fmla="val 7625"/>
              </a:avLst>
            </a:prstGeom>
            <a:ln w="15875" cap="rnd">
              <a:solidFill>
                <a:schemeClr val="accent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3202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410754-59E5-4E3E-51CC-D18091643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532650" y="9203394"/>
              <a:ext cx="2809185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Visual Studio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7BE3CB-AF2E-8C58-9B86-8A65D03AF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63043" y="8299544"/>
              <a:ext cx="1148400" cy="717746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FD5A497-CA46-2DA6-AF05-B7050445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580912" y="6233389"/>
              <a:ext cx="712664" cy="712659"/>
            </a:xfrm>
            <a:prstGeom prst="rect">
              <a:avLst/>
            </a:prstGeom>
            <a:effectLst/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FEFED3-8B8A-4F5E-969E-37E3C907F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372194" y="7212548"/>
              <a:ext cx="3130097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Copilot Studio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A78EF0B-CE1C-5008-3840-8556391C0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10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87220" y="10290391"/>
              <a:ext cx="700046" cy="69045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40EB64-8B92-0F1B-CA40-40D93C5EA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5106887" y="11166942"/>
              <a:ext cx="1660712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GitHub</a:t>
              </a:r>
            </a:p>
          </p:txBody>
        </p:sp>
        <p:sp>
          <p:nvSpPr>
            <p:cNvPr id="41" name="Rounded Rectangle 6">
              <a:extLst>
                <a:ext uri="{FF2B5EF4-FFF2-40B4-BE49-F238E27FC236}">
                  <a16:creationId xmlns:a16="http://schemas.microsoft.com/office/drawing/2014/main" id="{27B6539D-6DF8-4B70-7386-409956C56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7596" y="13248568"/>
              <a:ext cx="3039294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Azure AI </a:t>
              </a:r>
              <a:b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14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Foundry SDK</a:t>
              </a:r>
            </a:p>
          </p:txBody>
        </p:sp>
        <p:pic>
          <p:nvPicPr>
            <p:cNvPr id="42" name="!! business central">
              <a:extLst>
                <a:ext uri="{FF2B5EF4-FFF2-40B4-BE49-F238E27FC236}">
                  <a16:creationId xmlns:a16="http://schemas.microsoft.com/office/drawing/2014/main" id="{03B026A2-2E2B-1535-91B5-3FF9C8008CF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" r="3"/>
            <a:stretch/>
          </p:blipFill>
          <p:spPr>
            <a:xfrm>
              <a:off x="15563780" y="12315494"/>
              <a:ext cx="746923" cy="746970"/>
            </a:xfrm>
            <a:prstGeom prst="rect">
              <a:avLst/>
            </a:prstGeom>
          </p:spPr>
        </p:pic>
      </p:grpSp>
      <p:sp>
        <p:nvSpPr>
          <p:cNvPr id="43" name="Rounded Rectangle 6">
            <a:extLst>
              <a:ext uri="{FF2B5EF4-FFF2-40B4-BE49-F238E27FC236}">
                <a16:creationId xmlns:a16="http://schemas.microsoft.com/office/drawing/2014/main" id="{AC75E91C-7F7B-46EA-9621-6B07EB51A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2473" y="2072897"/>
            <a:ext cx="7698212" cy="3977633"/>
          </a:xfrm>
          <a:prstGeom prst="roundRect">
            <a:avLst>
              <a:gd name="adj" fmla="val 4043"/>
            </a:avLst>
          </a:prstGeom>
          <a:ln w="15875" cap="rnd">
            <a:gradFill flip="none" rotWithShape="1">
              <a:gsLst>
                <a:gs pos="32000">
                  <a:srgbClr val="AC35AF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72EE5A8A-8299-38C0-D94A-D2F0CEA12791}"/>
              </a:ext>
            </a:extLst>
          </p:cNvPr>
          <p:cNvSpPr txBox="1">
            <a:spLocks/>
          </p:cNvSpPr>
          <p:nvPr/>
        </p:nvSpPr>
        <p:spPr>
          <a:xfrm>
            <a:off x="3622701" y="1130235"/>
            <a:ext cx="5762565" cy="61555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0" kern="1200" cap="none" spc="-50" baseline="0">
                <a:ln w="3175">
                  <a:noFill/>
                </a:ln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Segoe UI Variable Display Semib" pitchFamily="2" charset="0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</a:rPr>
              <a:t>Azure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</a:rPr>
              <a:t>AI Foundry</a:t>
            </a:r>
            <a:endParaRPr kumimoji="0" lang="en-CA" sz="4000" b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38E0161D-1FC9-9142-46CB-4FF4682FB9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5012" y="1217983"/>
            <a:ext cx="616451" cy="616448"/>
          </a:xfrm>
          <a:prstGeom prst="rect">
            <a:avLst/>
          </a:prstGeom>
          <a:effectLst/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FFE66B6-87FF-12B8-936A-40042D657854}"/>
              </a:ext>
            </a:extLst>
          </p:cNvPr>
          <p:cNvGrpSpPr/>
          <p:nvPr/>
        </p:nvGrpSpPr>
        <p:grpSpPr>
          <a:xfrm>
            <a:off x="3565985" y="2249614"/>
            <a:ext cx="7392088" cy="958628"/>
            <a:chOff x="13897816" y="5177247"/>
            <a:chExt cx="23410771" cy="2280976"/>
          </a:xfrm>
        </p:grpSpPr>
        <p:sp>
          <p:nvSpPr>
            <p:cNvPr id="47" name="Rounded Rectangle 6">
              <a:extLst>
                <a:ext uri="{FF2B5EF4-FFF2-40B4-BE49-F238E27FC236}">
                  <a16:creationId xmlns:a16="http://schemas.microsoft.com/office/drawing/2014/main" id="{34F390FA-1ECE-0A91-8E8E-F0B8FC52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8"/>
              <a:ext cx="23410768" cy="2280975"/>
            </a:xfrm>
            <a:prstGeom prst="roundRect">
              <a:avLst>
                <a:gd name="adj" fmla="val 13869"/>
              </a:avLst>
            </a:prstGeom>
            <a:solidFill>
              <a:schemeClr val="accent5">
                <a:lumMod val="40000"/>
                <a:lumOff val="60000"/>
                <a:alpha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Rounded Rectangle 6">
              <a:extLst>
                <a:ext uri="{FF2B5EF4-FFF2-40B4-BE49-F238E27FC236}">
                  <a16:creationId xmlns:a16="http://schemas.microsoft.com/office/drawing/2014/main" id="{4C108D03-9691-CBC3-7560-8812901C9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7" y="5177247"/>
              <a:ext cx="23410770" cy="1056294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60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Model Catalog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D3620E-D1D8-8392-869F-20BF6A521D04}"/>
                </a:ext>
              </a:extLst>
            </p:cNvPr>
            <p:cNvSpPr txBox="1"/>
            <p:nvPr/>
          </p:nvSpPr>
          <p:spPr>
            <a:xfrm>
              <a:off x="20993073" y="6569187"/>
              <a:ext cx="5563159" cy="532887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Open-source models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B12F7F-C342-5451-30D6-0C2A93602BDA}"/>
                </a:ext>
              </a:extLst>
            </p:cNvPr>
            <p:cNvSpPr txBox="1"/>
            <p:nvPr/>
          </p:nvSpPr>
          <p:spPr>
            <a:xfrm>
              <a:off x="14443915" y="6575562"/>
              <a:ext cx="5563159" cy="520138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Foundational models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B441C4-2D2F-0D73-D7B2-E2783D614BB2}"/>
                </a:ext>
              </a:extLst>
            </p:cNvPr>
            <p:cNvSpPr txBox="1"/>
            <p:nvPr/>
          </p:nvSpPr>
          <p:spPr>
            <a:xfrm>
              <a:off x="27655740" y="6562815"/>
              <a:ext cx="3368834" cy="545634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Task models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E274A7-166B-FA55-3AA2-C47AD9A74379}"/>
                </a:ext>
              </a:extLst>
            </p:cNvPr>
            <p:cNvSpPr txBox="1"/>
            <p:nvPr/>
          </p:nvSpPr>
          <p:spPr>
            <a:xfrm>
              <a:off x="32179349" y="6562810"/>
              <a:ext cx="4494808" cy="545634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Industry models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CBE7F8-15FA-5699-C190-EAB1F8552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072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BBBD40C-29C4-115B-B9CA-B14279AC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9232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767258A-C298-2B4D-A3A0-D2957DE5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1080" y="649810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56" name="Rounded Rectangle 18">
            <a:extLst>
              <a:ext uri="{FF2B5EF4-FFF2-40B4-BE49-F238E27FC236}">
                <a16:creationId xmlns:a16="http://schemas.microsoft.com/office/drawing/2014/main" id="{AA3F1336-CC26-EAE0-AE08-1EDB4DB1A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6598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ounded Rectangle 18">
            <a:extLst>
              <a:ext uri="{FF2B5EF4-FFF2-40B4-BE49-F238E27FC236}">
                <a16:creationId xmlns:a16="http://schemas.microsoft.com/office/drawing/2014/main" id="{9229A611-31EA-5170-69D6-2786AB89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43204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Rounded Rectangle 18">
            <a:extLst>
              <a:ext uri="{FF2B5EF4-FFF2-40B4-BE49-F238E27FC236}">
                <a16:creationId xmlns:a16="http://schemas.microsoft.com/office/drawing/2014/main" id="{174647AF-BAF7-5B46-DD2A-94F7C976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20423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ounded Rectangle 18">
            <a:extLst>
              <a:ext uri="{FF2B5EF4-FFF2-40B4-BE49-F238E27FC236}">
                <a16:creationId xmlns:a16="http://schemas.microsoft.com/office/drawing/2014/main" id="{3DDDA0A6-C4F5-0745-29FC-3F91ED00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9148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chemeClr val="accent5">
              <a:lumMod val="40000"/>
              <a:lumOff val="60000"/>
              <a:alpha val="1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E4D79049-2FB5-6B87-E9AB-A3677AC4FC0A}"/>
              </a:ext>
            </a:extLst>
          </p:cNvPr>
          <p:cNvSpPr txBox="1">
            <a:spLocks/>
          </p:cNvSpPr>
          <p:nvPr/>
        </p:nvSpPr>
        <p:spPr>
          <a:xfrm>
            <a:off x="9453532" y="4226778"/>
            <a:ext cx="124249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 AI Content Safety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331CB4-099F-C76E-4A80-68AB2810032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3353" y="3448181"/>
            <a:ext cx="615097" cy="615096"/>
          </a:xfrm>
          <a:prstGeom prst="rect">
            <a:avLst/>
          </a:prstGeom>
        </p:spPr>
      </p:pic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4B53A170-9043-96B1-3D12-D808152357EF}"/>
              </a:ext>
            </a:extLst>
          </p:cNvPr>
          <p:cNvSpPr txBox="1">
            <a:spLocks/>
          </p:cNvSpPr>
          <p:nvPr/>
        </p:nvSpPr>
        <p:spPr>
          <a:xfrm>
            <a:off x="5831059" y="4226778"/>
            <a:ext cx="990877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 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AI Search</a:t>
            </a:r>
          </a:p>
        </p:txBody>
      </p:sp>
      <p:pic>
        <p:nvPicPr>
          <p:cNvPr id="63" name="Picture 62" descr="A cloud with a magnifying glass&#10;&#10;Description automatically generated">
            <a:extLst>
              <a:ext uri="{FF2B5EF4-FFF2-40B4-BE49-F238E27FC236}">
                <a16:creationId xmlns:a16="http://schemas.microsoft.com/office/drawing/2014/main" id="{F26B9660-9029-D677-85F3-361D17624EF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161" y="3423788"/>
            <a:ext cx="676606" cy="676606"/>
          </a:xfrm>
          <a:prstGeom prst="rect">
            <a:avLst/>
          </a:prstGeom>
        </p:spPr>
      </p:pic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B7A0F0A7-E086-95F4-55DA-1BD3425D5E99}"/>
              </a:ext>
            </a:extLst>
          </p:cNvPr>
          <p:cNvSpPr txBox="1">
            <a:spLocks/>
          </p:cNvSpPr>
          <p:nvPr/>
        </p:nvSpPr>
        <p:spPr>
          <a:xfrm>
            <a:off x="7391943" y="4226778"/>
            <a:ext cx="1623546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 AI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Agent Service</a:t>
            </a:r>
          </a:p>
        </p:txBody>
      </p:sp>
      <p:pic>
        <p:nvPicPr>
          <p:cNvPr id="65" name="Picture 64" descr="A colorful hexagon with stars&#10;&#10;Description automatically generated">
            <a:extLst>
              <a:ext uri="{FF2B5EF4-FFF2-40B4-BE49-F238E27FC236}">
                <a16:creationId xmlns:a16="http://schemas.microsoft.com/office/drawing/2014/main" id="{436D5EB8-B2CB-5B8A-1E8B-B33EB6F4159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5256" y="3401469"/>
            <a:ext cx="676853" cy="676853"/>
          </a:xfrm>
          <a:prstGeom prst="rect">
            <a:avLst/>
          </a:prstGeom>
        </p:spPr>
      </p:pic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A1A4DC4A-84CE-F94C-C5C0-711AC5769563}"/>
              </a:ext>
            </a:extLst>
          </p:cNvPr>
          <p:cNvSpPr txBox="1">
            <a:spLocks/>
          </p:cNvSpPr>
          <p:nvPr/>
        </p:nvSpPr>
        <p:spPr>
          <a:xfrm>
            <a:off x="3763689" y="4226778"/>
            <a:ext cx="137117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Azure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OpenAI Service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CD4B5B-692C-2614-DD86-09FF2F7CB7A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3724" y="3426537"/>
            <a:ext cx="671110" cy="671108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139B7E2-7736-EBD0-B124-5968CCFFED03}"/>
              </a:ext>
            </a:extLst>
          </p:cNvPr>
          <p:cNvGrpSpPr/>
          <p:nvPr/>
        </p:nvGrpSpPr>
        <p:grpSpPr>
          <a:xfrm>
            <a:off x="3293905" y="4097645"/>
            <a:ext cx="239730" cy="239729"/>
            <a:chOff x="16224383" y="9209885"/>
            <a:chExt cx="508815" cy="508815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3D26371-9123-F422-7A3B-2C9602C53005}"/>
                </a:ext>
              </a:extLst>
            </p:cNvPr>
            <p:cNvSpPr/>
            <p:nvPr/>
          </p:nvSpPr>
          <p:spPr bwMode="auto">
            <a:xfrm rot="10800000" flipH="1">
              <a:off x="16224383" y="9209885"/>
              <a:ext cx="508815" cy="50881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8C3829A-8F9D-4DE0-CFCF-3314C74F11E0}"/>
                </a:ext>
              </a:extLst>
            </p:cNvPr>
            <p:cNvGrpSpPr/>
            <p:nvPr/>
          </p:nvGrpSpPr>
          <p:grpSpPr>
            <a:xfrm rot="10800000" flipH="1">
              <a:off x="16379417" y="9369099"/>
              <a:ext cx="198748" cy="190385"/>
              <a:chOff x="35324374" y="1415095"/>
              <a:chExt cx="594355" cy="569347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FECEA97-A0C4-E46C-F4BE-A01DB8AA68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374" y="1700784"/>
                <a:ext cx="59435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496328-A0E3-BD54-62E5-905173F865B1}"/>
                  </a:ext>
                </a:extLst>
              </p:cNvPr>
              <p:cNvGrpSpPr/>
              <p:nvPr/>
            </p:nvGrpSpPr>
            <p:grpSpPr>
              <a:xfrm>
                <a:off x="35699013" y="1415095"/>
                <a:ext cx="219716" cy="569347"/>
                <a:chOff x="35910875" y="1413753"/>
                <a:chExt cx="108054" cy="569347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BB628F7-6FF5-AF3F-A6F0-0144ABD06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10875" y="1413753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5128550-EA52-7472-FA13-84F4F2A90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10875" y="1696069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E194E81-5EF1-B157-4EE7-AB7A90ADFF12}"/>
              </a:ext>
            </a:extLst>
          </p:cNvPr>
          <p:cNvGrpSpPr/>
          <p:nvPr/>
        </p:nvGrpSpPr>
        <p:grpSpPr>
          <a:xfrm>
            <a:off x="3087672" y="3772212"/>
            <a:ext cx="239730" cy="239729"/>
            <a:chOff x="15804019" y="8435545"/>
            <a:chExt cx="508815" cy="50881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A1DA33E-6677-DB68-A3B7-E33596A7C337}"/>
                </a:ext>
              </a:extLst>
            </p:cNvPr>
            <p:cNvSpPr/>
            <p:nvPr/>
          </p:nvSpPr>
          <p:spPr bwMode="auto">
            <a:xfrm flipH="1">
              <a:off x="15804019" y="8435545"/>
              <a:ext cx="508815" cy="508815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8DA7958-4CCF-B50C-FBA3-DEFB0921D6E8}"/>
                </a:ext>
              </a:extLst>
            </p:cNvPr>
            <p:cNvGrpSpPr/>
            <p:nvPr/>
          </p:nvGrpSpPr>
          <p:grpSpPr>
            <a:xfrm flipH="1">
              <a:off x="15959052" y="8594760"/>
              <a:ext cx="198748" cy="190385"/>
              <a:chOff x="35324374" y="1415095"/>
              <a:chExt cx="594355" cy="569347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BC96055-1B6E-74CA-DF57-DC5917CA6E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374" y="1700784"/>
                <a:ext cx="594355" cy="0"/>
              </a:xfrm>
              <a:prstGeom prst="line">
                <a:avLst/>
              </a:prstGeom>
              <a:ln w="15875" cap="rnd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8E9B7FA-1614-9B2B-C9F0-90602D2D75A0}"/>
                  </a:ext>
                </a:extLst>
              </p:cNvPr>
              <p:cNvGrpSpPr/>
              <p:nvPr/>
            </p:nvGrpSpPr>
            <p:grpSpPr>
              <a:xfrm>
                <a:off x="35699013" y="1415095"/>
                <a:ext cx="219716" cy="569347"/>
                <a:chOff x="35910875" y="1413753"/>
                <a:chExt cx="108054" cy="569347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95A5EAC-ED24-EFCA-1DB7-EA93E2CEF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10875" y="1413753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B945CFFF-1444-DB94-6B50-21C3B3ECA4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10875" y="1696069"/>
                  <a:ext cx="108054" cy="287031"/>
                </a:xfrm>
                <a:prstGeom prst="line">
                  <a:avLst/>
                </a:prstGeom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4BCEE25-348C-39D4-9536-9AA866BA77B0}"/>
              </a:ext>
            </a:extLst>
          </p:cNvPr>
          <p:cNvGrpSpPr/>
          <p:nvPr/>
        </p:nvGrpSpPr>
        <p:grpSpPr>
          <a:xfrm>
            <a:off x="3565985" y="4939685"/>
            <a:ext cx="7392088" cy="958628"/>
            <a:chOff x="13897816" y="5177248"/>
            <a:chExt cx="23410771" cy="2280975"/>
          </a:xfrm>
        </p:grpSpPr>
        <p:sp>
          <p:nvSpPr>
            <p:cNvPr id="83" name="Rounded Rectangle 6">
              <a:extLst>
                <a:ext uri="{FF2B5EF4-FFF2-40B4-BE49-F238E27FC236}">
                  <a16:creationId xmlns:a16="http://schemas.microsoft.com/office/drawing/2014/main" id="{600AFE81-63C1-2D9F-05FA-CFBB078E5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8"/>
              <a:ext cx="23410768" cy="2280975"/>
            </a:xfrm>
            <a:prstGeom prst="roundRect">
              <a:avLst>
                <a:gd name="adj" fmla="val 13869"/>
              </a:avLst>
            </a:prstGeom>
            <a:solidFill>
              <a:schemeClr val="accent5">
                <a:lumMod val="40000"/>
                <a:lumOff val="60000"/>
                <a:alpha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006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Rounded Rectangle 6">
              <a:extLst>
                <a:ext uri="{FF2B5EF4-FFF2-40B4-BE49-F238E27FC236}">
                  <a16:creationId xmlns:a16="http://schemas.microsoft.com/office/drawing/2014/main" id="{E2764779-80FE-461F-FF01-7BC5D9B3F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7" y="6385059"/>
              <a:ext cx="23410770" cy="1073164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rgbClr val="0A6BBA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60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Observability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94FCBCC-14D2-12C5-AE56-BD8692AB5223}"/>
                </a:ext>
              </a:extLst>
            </p:cNvPr>
            <p:cNvSpPr txBox="1"/>
            <p:nvPr/>
          </p:nvSpPr>
          <p:spPr>
            <a:xfrm>
              <a:off x="20824842" y="5566797"/>
              <a:ext cx="4179682" cy="532887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Customization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D91AD54-E376-7885-E727-5CD052ACC1C9}"/>
                </a:ext>
              </a:extLst>
            </p:cNvPr>
            <p:cNvSpPr txBox="1"/>
            <p:nvPr/>
          </p:nvSpPr>
          <p:spPr>
            <a:xfrm>
              <a:off x="15291526" y="5573171"/>
              <a:ext cx="3454283" cy="520138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Evaluations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ACF890E-005D-22FA-82A8-320133963A7D}"/>
                </a:ext>
              </a:extLst>
            </p:cNvPr>
            <p:cNvSpPr txBox="1"/>
            <p:nvPr/>
          </p:nvSpPr>
          <p:spPr>
            <a:xfrm>
              <a:off x="27083554" y="5560424"/>
              <a:ext cx="3368834" cy="54563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CBE4AEB-8D8E-9F17-2631-0CBC175321A7}"/>
                </a:ext>
              </a:extLst>
            </p:cNvPr>
            <p:cNvSpPr txBox="1"/>
            <p:nvPr/>
          </p:nvSpPr>
          <p:spPr>
            <a:xfrm>
              <a:off x="32531421" y="5560424"/>
              <a:ext cx="3377017" cy="54563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20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A9E2351-0D46-F033-5BD3-3075B7D6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5327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811AA6B-91B6-53A4-58A5-59062CADB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44040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9738B7C-3CDF-A875-A009-8063F080F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1904" y="5495713"/>
              <a:ext cx="0" cy="675056"/>
            </a:xfrm>
            <a:prstGeom prst="line">
              <a:avLst/>
            </a:prstGeom>
            <a:noFill/>
            <a:ln w="15875">
              <a:solidFill>
                <a:srgbClr val="2E404B">
                  <a:alpha val="5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92" name="Rectangle: Rounded Corners 4">
            <a:extLst>
              <a:ext uri="{FF2B5EF4-FFF2-40B4-BE49-F238E27FC236}">
                <a16:creationId xmlns:a16="http://schemas.microsoft.com/office/drawing/2014/main" id="{58AB8336-DF5F-398D-A0E0-50129D6DA1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052033" y="411557"/>
            <a:ext cx="2062999" cy="558505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19000">
                <a:srgbClr val="AC35AF"/>
              </a:gs>
              <a:gs pos="78000">
                <a:srgbClr val="0A6BBA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182861" tIns="36572" rIns="182861" bIns="73142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0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0147" algn="l"/>
              </a:tabLst>
              <a:defRPr/>
            </a:pPr>
            <a:r>
              <a:rPr kumimoji="0" lang="en-US" sz="2158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ea typeface="+mn-ea"/>
                <a:cs typeface="Segoe UI" pitchFamily="34" charset="0"/>
              </a:rPr>
              <a:t>Announcing</a:t>
            </a:r>
          </a:p>
        </p:txBody>
      </p:sp>
    </p:spTree>
    <p:extLst>
      <p:ext uri="{BB962C8B-B14F-4D97-AF65-F5344CB8AC3E}">
        <p14:creationId xmlns:p14="http://schemas.microsoft.com/office/powerpoint/2010/main" val="1973365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4.07407E-6 L 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5C020-04B6-5EA4-27F5-96DE0842A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9305-39C3-2217-DAD3-D365B78EA3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73036" y="-810491"/>
            <a:ext cx="4157357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Azure AI Studio – Generally Available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312A31-DC7E-1A80-8BEE-6B2831B9F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56B1FE-7421-523E-DCCC-ACE0BD6CA1E7}"/>
              </a:ext>
            </a:extLst>
          </p:cNvPr>
          <p:cNvSpPr txBox="1">
            <a:spLocks/>
          </p:cNvSpPr>
          <p:nvPr/>
        </p:nvSpPr>
        <p:spPr>
          <a:xfrm>
            <a:off x="1577009" y="2070661"/>
            <a:ext cx="9037982" cy="126188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AI Foundry SDK</a:t>
            </a:r>
          </a:p>
          <a:p>
            <a:pPr marL="0" marR="0" lvl="0" indent="0" algn="ctr" defTabSz="2901130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</a:rPr>
              <a:t>Unified toolchain for AI application development</a:t>
            </a:r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7910A148-4D8D-E10D-A1E1-1562733A34E3}"/>
              </a:ext>
            </a:extLst>
          </p:cNvPr>
          <p:cNvSpPr txBox="1">
            <a:spLocks/>
          </p:cNvSpPr>
          <p:nvPr/>
        </p:nvSpPr>
        <p:spPr>
          <a:xfrm>
            <a:off x="1027493" y="4364169"/>
            <a:ext cx="2704120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Access our leading models through a single interface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Open Sans"/>
              <a:cs typeface="Segoe UI" panose="020B0502040204020203" pitchFamily="34" charset="0"/>
            </a:endParaRPr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E77082F1-F0E1-C17B-F995-8F28257B4C85}"/>
              </a:ext>
            </a:extLst>
          </p:cNvPr>
          <p:cNvSpPr txBox="1">
            <a:spLocks/>
          </p:cNvSpPr>
          <p:nvPr/>
        </p:nvSpPr>
        <p:spPr>
          <a:xfrm>
            <a:off x="4448448" y="4364168"/>
            <a:ext cx="3274326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Easily integrate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Azure AI capabilities into your applications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ea typeface="Open Sans"/>
              <a:cs typeface="Segoe UI" panose="020B0502040204020203" pitchFamily="34" charset="0"/>
            </a:endParaRPr>
          </a:p>
        </p:txBody>
      </p:sp>
      <p:sp>
        <p:nvSpPr>
          <p:cNvPr id="7" name="Title 14">
            <a:extLst>
              <a:ext uri="{FF2B5EF4-FFF2-40B4-BE49-F238E27FC236}">
                <a16:creationId xmlns:a16="http://schemas.microsoft.com/office/drawing/2014/main" id="{31D59C1B-C8AC-EDB7-AB9B-3DC015947DC9}"/>
              </a:ext>
            </a:extLst>
          </p:cNvPr>
          <p:cNvSpPr txBox="1">
            <a:spLocks/>
          </p:cNvSpPr>
          <p:nvPr/>
        </p:nvSpPr>
        <p:spPr>
          <a:xfrm>
            <a:off x="8251870" y="4364168"/>
            <a:ext cx="2849114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Develop faster with a simplified coding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B3AD3-4384-9DE1-7BB1-6507CE427255}"/>
              </a:ext>
            </a:extLst>
          </p:cNvPr>
          <p:cNvSpPr txBox="1"/>
          <p:nvPr/>
        </p:nvSpPr>
        <p:spPr>
          <a:xfrm>
            <a:off x="5111081" y="998721"/>
            <a:ext cx="2331119" cy="500129"/>
          </a:xfrm>
          <a:prstGeom prst="roundRect">
            <a:avLst>
              <a:gd name="adj" fmla="val 28094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Segoe UI Variable Display Semibold"/>
                <a:ea typeface="+mn-ea"/>
                <a:cs typeface="Segoe UI"/>
              </a:rPr>
              <a:t>Public preview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Variable Display Semibold"/>
              <a:ea typeface="+mn-ea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8E28C-D353-5B4B-F3EA-3947B86717D8}"/>
              </a:ext>
            </a:extLst>
          </p:cNvPr>
          <p:cNvSpPr txBox="1"/>
          <p:nvPr/>
        </p:nvSpPr>
        <p:spPr>
          <a:xfrm>
            <a:off x="2690052" y="5820681"/>
            <a:ext cx="681189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2275850">
              <a:defRPr sz="3600"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lin ang="5400000" scaled="1"/>
                </a:gradFill>
                <a:latin typeface="Segoe UI Variable Small Semibol" pitchFamily="2" charset="0"/>
              </a:defRPr>
            </a:lvl1pPr>
          </a:lstStyle>
          <a:p>
            <a:pPr marL="0" marR="0" lvl="0" indent="0" algn="ctr" defTabSz="22758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AI.Azure.com</a:t>
            </a:r>
          </a:p>
        </p:txBody>
      </p:sp>
      <p:cxnSp>
        <p:nvCxnSpPr>
          <p:cNvPr id="19" name="!!Straight Connector 49">
            <a:extLst>
              <a:ext uri="{FF2B5EF4-FFF2-40B4-BE49-F238E27FC236}">
                <a16:creationId xmlns:a16="http://schemas.microsoft.com/office/drawing/2014/main" id="{A3698DE4-310C-AB61-08CF-854F47D46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53352" y="4304028"/>
            <a:ext cx="0" cy="595176"/>
          </a:xfrm>
          <a:prstGeom prst="line">
            <a:avLst/>
          </a:prstGeom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Straight Connector 49">
            <a:extLst>
              <a:ext uri="{FF2B5EF4-FFF2-40B4-BE49-F238E27FC236}">
                <a16:creationId xmlns:a16="http://schemas.microsoft.com/office/drawing/2014/main" id="{F72B8E64-39F3-3B77-DBE5-0238D5CF6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7565" y="4304028"/>
            <a:ext cx="0" cy="595176"/>
          </a:xfrm>
          <a:prstGeom prst="line">
            <a:avLst/>
          </a:prstGeom>
          <a:ln w="12700" cap="rnd">
            <a:solidFill>
              <a:schemeClr val="accent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277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96296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3.33333E-6 L 1.2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4167E-6 -3.33333E-6 L -1.041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9881E-6 -4.94048E-6 L -3.89881E-6 0.01963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94048E-6 L 0 0.01963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7" grpId="0"/>
      <p:bldP spid="7" grpId="1"/>
      <p:bldP spid="10" grpId="0" animBg="1"/>
      <p:bldP spid="10" grpId="1" animBg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BDC16-5F89-AE66-D403-6746EA802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682B-942F-A781-E1B8-C969E45D41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73036" y="-810491"/>
            <a:ext cx="4157357" cy="3077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Azure AI Studio – Generally Available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CBD522-F02C-B3D2-4D02-EBD06EC40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D31D83-864C-7C0C-E3B3-A97BC850FD6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4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Introducing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9112E8DE-21AF-5FB2-C88E-A772C7032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1382158"/>
            <a:ext cx="11025188" cy="4886879"/>
          </a:xfrm>
          <a:prstGeom prst="roundRect">
            <a:avLst>
              <a:gd name="adj" fmla="val 428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11" name="Rounded Rectangle 64">
            <a:extLst>
              <a:ext uri="{FF2B5EF4-FFF2-40B4-BE49-F238E27FC236}">
                <a16:creationId xmlns:a16="http://schemas.microsoft.com/office/drawing/2014/main" id="{C0744A8D-851B-6777-9AA0-B9E6E159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2082010"/>
            <a:ext cx="11025188" cy="4187027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 w="12700" cap="rnd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2700000" scaled="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Sans Text Semibold" pitchFamily="2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3B591A-56B1-F914-6DCA-667350BD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88690" y="2082009"/>
            <a:ext cx="4174692" cy="4187027"/>
            <a:chOff x="4284797" y="1550838"/>
            <a:chExt cx="3637944" cy="311757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275CCC-AF56-1BBF-9FE1-54F9886E03AD}"/>
                </a:ext>
              </a:extLst>
            </p:cNvPr>
            <p:cNvCxnSpPr>
              <a:cxnSpLocks/>
            </p:cNvCxnSpPr>
            <p:nvPr/>
          </p:nvCxnSpPr>
          <p:spPr>
            <a:xfrm>
              <a:off x="4284797" y="1563538"/>
              <a:ext cx="0" cy="3104873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045589E-FA96-D1AA-BE7D-8ADE1C93B92C}"/>
                </a:ext>
              </a:extLst>
            </p:cNvPr>
            <p:cNvCxnSpPr>
              <a:cxnSpLocks/>
            </p:cNvCxnSpPr>
            <p:nvPr/>
          </p:nvCxnSpPr>
          <p:spPr>
            <a:xfrm>
              <a:off x="7922741" y="1550838"/>
              <a:ext cx="0" cy="3117573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A7E585-A34A-49D4-7095-E1FE1E6F7762}"/>
              </a:ext>
            </a:extLst>
          </p:cNvPr>
          <p:cNvSpPr txBox="1"/>
          <p:nvPr/>
        </p:nvSpPr>
        <p:spPr>
          <a:xfrm>
            <a:off x="2690886" y="1492119"/>
            <a:ext cx="6811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rPr>
              <a:t>Azure AI Agent Service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C38CA2A-8628-C262-9701-AECBC2E190EF}"/>
              </a:ext>
            </a:extLst>
          </p:cNvPr>
          <p:cNvSpPr txBox="1">
            <a:spLocks/>
          </p:cNvSpPr>
          <p:nvPr/>
        </p:nvSpPr>
        <p:spPr>
          <a:xfrm>
            <a:off x="-53975" y="3912403"/>
            <a:ext cx="3205976" cy="40902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 pitchFamily="2" charset="0"/>
              </a:rPr>
              <a:t>Assistants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B296B-4C69-62DF-BB16-A6A73F6F8B46}"/>
              </a:ext>
            </a:extLst>
          </p:cNvPr>
          <p:cNvSpPr txBox="1"/>
          <p:nvPr/>
        </p:nvSpPr>
        <p:spPr>
          <a:xfrm>
            <a:off x="2589337" y="3614946"/>
            <a:ext cx="43601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48598C-9D14-FB86-C419-468CCBEE2F01}"/>
              </a:ext>
            </a:extLst>
          </p:cNvPr>
          <p:cNvSpPr txBox="1"/>
          <p:nvPr/>
        </p:nvSpPr>
        <p:spPr>
          <a:xfrm>
            <a:off x="3532290" y="2254715"/>
            <a:ext cx="229325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 Semibold"/>
                <a:ea typeface="+mn-ea"/>
                <a:cs typeface="+mn-cs"/>
              </a:rPr>
              <a:t>Built-in enterprise readiness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A0643F0C-10BA-9645-20F6-42A0A0C0534F}"/>
              </a:ext>
            </a:extLst>
          </p:cNvPr>
          <p:cNvSpPr txBox="1">
            <a:spLocks/>
          </p:cNvSpPr>
          <p:nvPr/>
        </p:nvSpPr>
        <p:spPr>
          <a:xfrm>
            <a:off x="3387283" y="2895970"/>
            <a:ext cx="3413354" cy="255910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BYO-model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BYO-file storage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BYO-search index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BYO-thread storage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BYO-virtual network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Limitless scaling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OBO authorization support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Enhanced observability</a:t>
            </a:r>
          </a:p>
          <a:p>
            <a:pPr marL="182880" marR="0" lvl="0" indent="-18288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Llama stack integration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F641E-BBA9-5471-5EE5-9074DB6A93A9}"/>
              </a:ext>
            </a:extLst>
          </p:cNvPr>
          <p:cNvSpPr txBox="1"/>
          <p:nvPr/>
        </p:nvSpPr>
        <p:spPr>
          <a:xfrm>
            <a:off x="6757565" y="3614946"/>
            <a:ext cx="436017" cy="738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0762FE-F92C-2D29-141B-AFE3543B9836}"/>
              </a:ext>
            </a:extLst>
          </p:cNvPr>
          <p:cNvSpPr txBox="1"/>
          <p:nvPr/>
        </p:nvSpPr>
        <p:spPr>
          <a:xfrm>
            <a:off x="7281134" y="2236347"/>
            <a:ext cx="23399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Sans Text Semibold"/>
                <a:ea typeface="+mn-ea"/>
                <a:cs typeface="+mn-cs"/>
              </a:rPr>
              <a:t>Extensive ecosystem of tools</a:t>
            </a:r>
          </a:p>
        </p:txBody>
      </p:sp>
      <p:grpSp>
        <p:nvGrpSpPr>
          <p:cNvPr id="25" name="Group 24" descr="Microsoft Fabric">
            <a:extLst>
              <a:ext uri="{FF2B5EF4-FFF2-40B4-BE49-F238E27FC236}">
                <a16:creationId xmlns:a16="http://schemas.microsoft.com/office/drawing/2014/main" id="{FF24D420-2E1B-4E49-17B3-73FE2096F2FB}"/>
              </a:ext>
            </a:extLst>
          </p:cNvPr>
          <p:cNvGrpSpPr/>
          <p:nvPr/>
        </p:nvGrpSpPr>
        <p:grpSpPr>
          <a:xfrm>
            <a:off x="7370389" y="2501059"/>
            <a:ext cx="2132069" cy="343189"/>
            <a:chOff x="8276496" y="2708582"/>
            <a:chExt cx="2132069" cy="343189"/>
          </a:xfrm>
        </p:grpSpPr>
        <p:pic>
          <p:nvPicPr>
            <p:cNvPr id="26" name="Picture 2" descr="All Microsoft Fabric icons for diagramming - Sam Debruyn">
              <a:extLst>
                <a:ext uri="{FF2B5EF4-FFF2-40B4-BE49-F238E27FC236}">
                  <a16:creationId xmlns:a16="http://schemas.microsoft.com/office/drawing/2014/main" id="{6FFA2EDC-A2BD-AB81-A9A2-670216B00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6496" y="2734725"/>
              <a:ext cx="317046" cy="317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675012-B191-ED3C-B86A-B390B8739EAC}"/>
                </a:ext>
              </a:extLst>
            </p:cNvPr>
            <p:cNvSpPr txBox="1"/>
            <p:nvPr/>
          </p:nvSpPr>
          <p:spPr>
            <a:xfrm>
              <a:off x="8710471" y="2708582"/>
              <a:ext cx="16980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Microsoft Fabric</a:t>
              </a:r>
            </a:p>
          </p:txBody>
        </p:sp>
      </p:grpSp>
      <p:grpSp>
        <p:nvGrpSpPr>
          <p:cNvPr id="28" name="Group 27" descr="SharePoint">
            <a:extLst>
              <a:ext uri="{FF2B5EF4-FFF2-40B4-BE49-F238E27FC236}">
                <a16:creationId xmlns:a16="http://schemas.microsoft.com/office/drawing/2014/main" id="{C919AB3F-7E3B-B212-21C1-5807F1A5FB64}"/>
              </a:ext>
            </a:extLst>
          </p:cNvPr>
          <p:cNvGrpSpPr/>
          <p:nvPr/>
        </p:nvGrpSpPr>
        <p:grpSpPr>
          <a:xfrm>
            <a:off x="7121174" y="2964356"/>
            <a:ext cx="1875948" cy="529797"/>
            <a:chOff x="8037672" y="3125161"/>
            <a:chExt cx="1875948" cy="529797"/>
          </a:xfrm>
        </p:grpSpPr>
        <p:pic>
          <p:nvPicPr>
            <p:cNvPr id="29" name="Picture 6" descr="Download Microsoft SharePoint Logo in SVG Vector or PNG File ...">
              <a:extLst>
                <a:ext uri="{FF2B5EF4-FFF2-40B4-BE49-F238E27FC236}">
                  <a16:creationId xmlns:a16="http://schemas.microsoft.com/office/drawing/2014/main" id="{DE0D5996-876E-68A1-BBCD-0F67975F2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7672" y="3125161"/>
              <a:ext cx="794695" cy="52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31443B-5581-FD6A-ED8E-BC5433F35305}"/>
                </a:ext>
              </a:extLst>
            </p:cNvPr>
            <p:cNvSpPr txBox="1"/>
            <p:nvPr/>
          </p:nvSpPr>
          <p:spPr>
            <a:xfrm>
              <a:off x="8716561" y="3205393"/>
              <a:ext cx="1197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</p:grpSp>
      <p:grpSp>
        <p:nvGrpSpPr>
          <p:cNvPr id="31" name="Group 30" descr="Grounding with Bing Search">
            <a:extLst>
              <a:ext uri="{FF2B5EF4-FFF2-40B4-BE49-F238E27FC236}">
                <a16:creationId xmlns:a16="http://schemas.microsoft.com/office/drawing/2014/main" id="{772838E7-EBEE-D533-41EE-FE30544407EB}"/>
              </a:ext>
            </a:extLst>
          </p:cNvPr>
          <p:cNvGrpSpPr/>
          <p:nvPr/>
        </p:nvGrpSpPr>
        <p:grpSpPr>
          <a:xfrm>
            <a:off x="7402227" y="3614261"/>
            <a:ext cx="3205849" cy="360328"/>
            <a:chOff x="8318725" y="3704238"/>
            <a:chExt cx="3205849" cy="360328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FB77FC7-4413-FA89-94C3-648BC28743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725" y="3713243"/>
              <a:ext cx="232589" cy="351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44F20F-498C-EB09-7F5F-87B98AB0928E}"/>
                </a:ext>
              </a:extLst>
            </p:cNvPr>
            <p:cNvSpPr txBox="1"/>
            <p:nvPr/>
          </p:nvSpPr>
          <p:spPr>
            <a:xfrm>
              <a:off x="8716561" y="3704238"/>
              <a:ext cx="2808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Grounding with Bing Search</a:t>
              </a:r>
            </a:p>
          </p:txBody>
        </p:sp>
      </p:grpSp>
      <p:pic>
        <p:nvPicPr>
          <p:cNvPr id="34" name="Picture 4" descr="Pricing - Azure AI Search | Microsoft Azure">
            <a:extLst>
              <a:ext uri="{FF2B5EF4-FFF2-40B4-BE49-F238E27FC236}">
                <a16:creationId xmlns:a16="http://schemas.microsoft.com/office/drawing/2014/main" id="{FE818B23-6A2B-CF8B-DE55-0D0BFC52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5030" y="4094697"/>
            <a:ext cx="766982" cy="4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 descr="Grounding with licensed data File Search with Azure Blob Storage">
            <a:extLst>
              <a:ext uri="{FF2B5EF4-FFF2-40B4-BE49-F238E27FC236}">
                <a16:creationId xmlns:a16="http://schemas.microsoft.com/office/drawing/2014/main" id="{8C21DF72-94EB-7109-8E57-040313125D1A}"/>
              </a:ext>
            </a:extLst>
          </p:cNvPr>
          <p:cNvGrpSpPr/>
          <p:nvPr/>
        </p:nvGrpSpPr>
        <p:grpSpPr>
          <a:xfrm>
            <a:off x="7782887" y="3993397"/>
            <a:ext cx="3502305" cy="605267"/>
            <a:chOff x="8408668" y="4004298"/>
            <a:chExt cx="3502305" cy="60526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96DE2F-DE7F-67E7-1851-4B49B3B6CA7F}"/>
                </a:ext>
              </a:extLst>
            </p:cNvPr>
            <p:cNvSpPr txBox="1"/>
            <p:nvPr/>
          </p:nvSpPr>
          <p:spPr>
            <a:xfrm>
              <a:off x="8422076" y="4004298"/>
              <a:ext cx="2931828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Grounding with licensed data</a:t>
              </a:r>
              <a:endParaRPr kumimoji="0" lang="en-US" sz="1765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A76BBE-6268-9312-71F4-97E47E277CBC}"/>
                </a:ext>
              </a:extLst>
            </p:cNvPr>
            <p:cNvSpPr txBox="1"/>
            <p:nvPr/>
          </p:nvSpPr>
          <p:spPr>
            <a:xfrm>
              <a:off x="8408668" y="4271011"/>
              <a:ext cx="3502305" cy="33855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File Search with Azure Blob Storage</a:t>
              </a:r>
              <a:endParaRPr kumimoji="0" lang="en-US" sz="1765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 descr="Azure Logic Apps">
            <a:extLst>
              <a:ext uri="{FF2B5EF4-FFF2-40B4-BE49-F238E27FC236}">
                <a16:creationId xmlns:a16="http://schemas.microsoft.com/office/drawing/2014/main" id="{29951D94-4EC8-4045-D21B-87778A6B72AB}"/>
              </a:ext>
            </a:extLst>
          </p:cNvPr>
          <p:cNvGrpSpPr/>
          <p:nvPr/>
        </p:nvGrpSpPr>
        <p:grpSpPr>
          <a:xfrm>
            <a:off x="7236979" y="4617471"/>
            <a:ext cx="2355967" cy="338554"/>
            <a:chOff x="8153477" y="4576472"/>
            <a:chExt cx="2355967" cy="338554"/>
          </a:xfrm>
        </p:grpSpPr>
        <p:pic>
          <p:nvPicPr>
            <p:cNvPr id="39" name="Picture 6" descr="Logic App Service | Microsoft Azure">
              <a:extLst>
                <a:ext uri="{FF2B5EF4-FFF2-40B4-BE49-F238E27FC236}">
                  <a16:creationId xmlns:a16="http://schemas.microsoft.com/office/drawing/2014/main" id="{B39277AC-495D-26D3-2FD2-14FC7FE65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77" y="4613328"/>
              <a:ext cx="563084" cy="295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268707C-9667-196C-CBF9-DAEE0A14EA04}"/>
                </a:ext>
              </a:extLst>
            </p:cNvPr>
            <p:cNvSpPr txBox="1"/>
            <p:nvPr/>
          </p:nvSpPr>
          <p:spPr>
            <a:xfrm>
              <a:off x="8701320" y="4576472"/>
              <a:ext cx="1808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Azure Logic Apps</a:t>
              </a:r>
            </a:p>
          </p:txBody>
        </p:sp>
      </p:grpSp>
      <p:grpSp>
        <p:nvGrpSpPr>
          <p:cNvPr id="41" name="Group 40" descr="OpenAPI 3.0 Specified Tools">
            <a:extLst>
              <a:ext uri="{FF2B5EF4-FFF2-40B4-BE49-F238E27FC236}">
                <a16:creationId xmlns:a16="http://schemas.microsoft.com/office/drawing/2014/main" id="{2788533A-3FEA-AE0B-ABA4-177B1A8BBA03}"/>
              </a:ext>
            </a:extLst>
          </p:cNvPr>
          <p:cNvGrpSpPr/>
          <p:nvPr/>
        </p:nvGrpSpPr>
        <p:grpSpPr>
          <a:xfrm>
            <a:off x="7285383" y="5076133"/>
            <a:ext cx="3347288" cy="466276"/>
            <a:chOff x="8201881" y="4977075"/>
            <a:chExt cx="3347288" cy="466276"/>
          </a:xfrm>
        </p:grpSpPr>
        <p:pic>
          <p:nvPicPr>
            <p:cNvPr id="42" name="Picture 4" descr="OpenAPI - Reviews, Pros &amp; Cons | Companies using OpenAPI">
              <a:extLst>
                <a:ext uri="{FF2B5EF4-FFF2-40B4-BE49-F238E27FC236}">
                  <a16:creationId xmlns:a16="http://schemas.microsoft.com/office/drawing/2014/main" id="{66040D49-2371-A9B0-E0D9-72EF53CB3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881" y="4977075"/>
              <a:ext cx="466276" cy="466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51F38E-D449-A3E5-B254-89E8A7CE4611}"/>
                </a:ext>
              </a:extLst>
            </p:cNvPr>
            <p:cNvSpPr txBox="1"/>
            <p:nvPr/>
          </p:nvSpPr>
          <p:spPr>
            <a:xfrm>
              <a:off x="8697811" y="5025547"/>
              <a:ext cx="2851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OpenAPI 3.0 Specified Tools </a:t>
              </a:r>
            </a:p>
          </p:txBody>
        </p:sp>
      </p:grpSp>
      <p:grpSp>
        <p:nvGrpSpPr>
          <p:cNvPr id="44" name="Group 43" descr="Azure Functions">
            <a:extLst>
              <a:ext uri="{FF2B5EF4-FFF2-40B4-BE49-F238E27FC236}">
                <a16:creationId xmlns:a16="http://schemas.microsoft.com/office/drawing/2014/main" id="{E53E8392-9F08-3F7E-AEAA-0E969860BF73}"/>
              </a:ext>
            </a:extLst>
          </p:cNvPr>
          <p:cNvGrpSpPr/>
          <p:nvPr/>
        </p:nvGrpSpPr>
        <p:grpSpPr>
          <a:xfrm>
            <a:off x="7236979" y="5662518"/>
            <a:ext cx="2190780" cy="563085"/>
            <a:chOff x="8153477" y="5511480"/>
            <a:chExt cx="2190780" cy="563085"/>
          </a:xfrm>
        </p:grpSpPr>
        <p:pic>
          <p:nvPicPr>
            <p:cNvPr id="45" name="Picture 2" descr="Azure_Functions - Greenfinch Technology">
              <a:extLst>
                <a:ext uri="{FF2B5EF4-FFF2-40B4-BE49-F238E27FC236}">
                  <a16:creationId xmlns:a16="http://schemas.microsoft.com/office/drawing/2014/main" id="{786ADEC4-6431-71D8-7123-3E23E84BE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477" y="5511480"/>
              <a:ext cx="563085" cy="563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E43DC5-F7C8-509F-AB85-D6B5AA4910AD}"/>
                </a:ext>
              </a:extLst>
            </p:cNvPr>
            <p:cNvSpPr txBox="1"/>
            <p:nvPr/>
          </p:nvSpPr>
          <p:spPr>
            <a:xfrm>
              <a:off x="8668157" y="5608356"/>
              <a:ext cx="1676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Azure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9572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24D03-A2AB-0522-EEFE-99334C28D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E31C20-8957-5993-FF50-8C3F3E53F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3A491763-D3E8-E1CD-471C-3ECF49572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3E5EE165-2043-B01A-048E-03FC43A45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8093" y="1830544"/>
            <a:ext cx="2841332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5" name="Rectangle: Rounded Corners 16">
            <a:extLst>
              <a:ext uri="{FF2B5EF4-FFF2-40B4-BE49-F238E27FC236}">
                <a16:creationId xmlns:a16="http://schemas.microsoft.com/office/drawing/2014/main" id="{FE06260A-2145-B1F2-0237-5EF67F9FE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51117" y="1830544"/>
            <a:ext cx="1791318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6" name="Rectangle: Rounded Corners 16">
            <a:extLst>
              <a:ext uri="{FF2B5EF4-FFF2-40B4-BE49-F238E27FC236}">
                <a16:creationId xmlns:a16="http://schemas.microsoft.com/office/drawing/2014/main" id="{61058675-DA3A-4A3B-0650-1E7F7EFAC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2016" y="1830544"/>
            <a:ext cx="1900804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70037F5A-4DB1-3858-FC10-9BE93914F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62402" y="1830544"/>
            <a:ext cx="1831506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58" name="Rectangle: Rounded Corners 16">
            <a:extLst>
              <a:ext uri="{FF2B5EF4-FFF2-40B4-BE49-F238E27FC236}">
                <a16:creationId xmlns:a16="http://schemas.microsoft.com/office/drawing/2014/main" id="{ADAA1DEC-78A3-4078-9DA9-50B494CCB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51628" y="1830544"/>
            <a:ext cx="1787287" cy="2087564"/>
          </a:xfrm>
          <a:prstGeom prst="roundRect">
            <a:avLst>
              <a:gd name="adj" fmla="val 3795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C793E3F3-DD82-7EEF-846E-A79E35F9D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8094" y="4040905"/>
            <a:ext cx="2545264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A8ED37-9E95-43CA-F12A-F1142764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55364" y="4040905"/>
            <a:ext cx="2559653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8" name="Rectangle: Rounded Corners 16">
            <a:extLst>
              <a:ext uri="{FF2B5EF4-FFF2-40B4-BE49-F238E27FC236}">
                <a16:creationId xmlns:a16="http://schemas.microsoft.com/office/drawing/2014/main" id="{6B1C1D16-82AF-E3D6-410D-1A07D6868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84750" y="4040905"/>
            <a:ext cx="2559653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9" name="Rectangle: Rounded Corners 16">
            <a:extLst>
              <a:ext uri="{FF2B5EF4-FFF2-40B4-BE49-F238E27FC236}">
                <a16:creationId xmlns:a16="http://schemas.microsoft.com/office/drawing/2014/main" id="{3410A186-D4D2-47C6-3776-71513454E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56409" y="4040905"/>
            <a:ext cx="2537497" cy="2087564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6C2E72-C33B-F6AF-C2E7-E873B8A15A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latin typeface="Segoe UI Semibold"/>
                <a:cs typeface="Segoe UI Semibold"/>
              </a:rPr>
              <a:t>Azure AI model breadth</a:t>
            </a:r>
            <a:endParaRPr lang="en-US" dirty="0"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8522E101-3CDD-C481-DE74-051381C19070}"/>
              </a:ext>
            </a:extLst>
          </p:cNvPr>
          <p:cNvSpPr txBox="1">
            <a:spLocks/>
          </p:cNvSpPr>
          <p:nvPr/>
        </p:nvSpPr>
        <p:spPr>
          <a:xfrm>
            <a:off x="590334" y="955370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Offering a wide collection (1,700+) of frontier and open models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F17DC8-22AE-CD31-BA61-1FD46C0D4FFE}"/>
              </a:ext>
            </a:extLst>
          </p:cNvPr>
          <p:cNvSpPr txBox="1"/>
          <p:nvPr/>
        </p:nvSpPr>
        <p:spPr>
          <a:xfrm>
            <a:off x="947508" y="2018115"/>
            <a:ext cx="200535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Azure OpenAI Service</a:t>
            </a:r>
          </a:p>
        </p:txBody>
      </p:sp>
      <p:pic>
        <p:nvPicPr>
          <p:cNvPr id="31" name="Picture 2" descr="Azure logo">
            <a:hlinkClick r:id="rId4"/>
            <a:extLst>
              <a:ext uri="{FF2B5EF4-FFF2-40B4-BE49-F238E27FC236}">
                <a16:creationId xmlns:a16="http://schemas.microsoft.com/office/drawing/2014/main" id="{D4169B81-24B3-E5BF-F2E0-AA46FE600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7689" y="2035331"/>
            <a:ext cx="322237" cy="1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8CF52EB-6167-AC84-8B3F-3BA0278EC7D9}"/>
              </a:ext>
            </a:extLst>
          </p:cNvPr>
          <p:cNvSpPr txBox="1"/>
          <p:nvPr/>
        </p:nvSpPr>
        <p:spPr>
          <a:xfrm>
            <a:off x="947508" y="2401777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GPT-4o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D48AEC-72AA-15E5-07B8-A77E1F348B3A}"/>
              </a:ext>
            </a:extLst>
          </p:cNvPr>
          <p:cNvSpPr txBox="1"/>
          <p:nvPr/>
        </p:nvSpPr>
        <p:spPr>
          <a:xfrm>
            <a:off x="947507" y="2697605"/>
            <a:ext cx="242880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GPT-4-Turbo with Vision, GPT-4, GPT-3.5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6E8470-B4C7-4922-F1C1-4E1BD7EC64CD}"/>
              </a:ext>
            </a:extLst>
          </p:cNvPr>
          <p:cNvSpPr txBox="1"/>
          <p:nvPr/>
        </p:nvSpPr>
        <p:spPr>
          <a:xfrm>
            <a:off x="947508" y="2993432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Embeddings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75E213-1E28-743F-C00E-8836253A176A}"/>
              </a:ext>
            </a:extLst>
          </p:cNvPr>
          <p:cNvSpPr txBox="1"/>
          <p:nvPr/>
        </p:nvSpPr>
        <p:spPr>
          <a:xfrm>
            <a:off x="944262" y="3289260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DALL·E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F63B93-02D2-E531-B438-5A2B847B2554}"/>
              </a:ext>
            </a:extLst>
          </p:cNvPr>
          <p:cNvSpPr txBox="1"/>
          <p:nvPr/>
        </p:nvSpPr>
        <p:spPr>
          <a:xfrm>
            <a:off x="944262" y="3585090"/>
            <a:ext cx="168208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Whisper, Text to speech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DA8FAB-0A4D-9A52-FDCB-592A1C074CBF}"/>
              </a:ext>
            </a:extLst>
          </p:cNvPr>
          <p:cNvSpPr txBox="1">
            <a:spLocks/>
          </p:cNvSpPr>
          <p:nvPr/>
        </p:nvSpPr>
        <p:spPr>
          <a:xfrm>
            <a:off x="3941065" y="2011995"/>
            <a:ext cx="1409913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b="1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Phi models</a:t>
            </a:r>
          </a:p>
        </p:txBody>
      </p:sp>
      <p:pic>
        <p:nvPicPr>
          <p:cNvPr id="65" name="MS logo gray - EMF" descr="Microsoft logo, gray text version">
            <a:extLst>
              <a:ext uri="{FF2B5EF4-FFF2-40B4-BE49-F238E27FC236}">
                <a16:creationId xmlns:a16="http://schemas.microsoft.com/office/drawing/2014/main" id="{303261A1-E89B-FB0F-0B65-CE2D36FD5B9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355"/>
          <a:stretch/>
        </p:blipFill>
        <p:spPr bwMode="black">
          <a:xfrm>
            <a:off x="5211107" y="2025908"/>
            <a:ext cx="201960" cy="19980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CBA719-E751-B1BD-F90F-597A84D7B85C}"/>
              </a:ext>
            </a:extLst>
          </p:cNvPr>
          <p:cNvSpPr txBox="1"/>
          <p:nvPr/>
        </p:nvSpPr>
        <p:spPr>
          <a:xfrm>
            <a:off x="3944081" y="2401776"/>
            <a:ext cx="82014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Phi-3-mini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23D78-B076-E4A5-F708-C11EB4666730}"/>
              </a:ext>
            </a:extLst>
          </p:cNvPr>
          <p:cNvSpPr txBox="1"/>
          <p:nvPr/>
        </p:nvSpPr>
        <p:spPr>
          <a:xfrm>
            <a:off x="3944081" y="2697605"/>
            <a:ext cx="82014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Phi-3-small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737D98-FDB3-7F74-51DA-F496B1A83957}"/>
              </a:ext>
            </a:extLst>
          </p:cNvPr>
          <p:cNvSpPr txBox="1"/>
          <p:nvPr/>
        </p:nvSpPr>
        <p:spPr>
          <a:xfrm>
            <a:off x="3944081" y="2993433"/>
            <a:ext cx="99237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Phi-3-medium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674C5-0F81-0985-8BCC-4D93F74450DB}"/>
              </a:ext>
            </a:extLst>
          </p:cNvPr>
          <p:cNvSpPr txBox="1"/>
          <p:nvPr/>
        </p:nvSpPr>
        <p:spPr>
          <a:xfrm>
            <a:off x="3944082" y="3289260"/>
            <a:ext cx="108611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Phi-3-vision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2EACE-F63B-4B5F-602E-F28D628FEF09}"/>
              </a:ext>
            </a:extLst>
          </p:cNvPr>
          <p:cNvSpPr txBox="1"/>
          <p:nvPr/>
        </p:nvSpPr>
        <p:spPr>
          <a:xfrm>
            <a:off x="5847188" y="2018115"/>
            <a:ext cx="479298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Meta</a:t>
            </a:r>
          </a:p>
        </p:txBody>
      </p:sp>
      <p:pic>
        <p:nvPicPr>
          <p:cNvPr id="36" name="Picture 2" descr="Meta">
            <a:extLst>
              <a:ext uri="{FF2B5EF4-FFF2-40B4-BE49-F238E27FC236}">
                <a16:creationId xmlns:a16="http://schemas.microsoft.com/office/drawing/2014/main" id="{7022019F-EB7B-0C14-D4C1-CA7B73896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47"/>
          <a:stretch/>
        </p:blipFill>
        <p:spPr bwMode="auto">
          <a:xfrm>
            <a:off x="7056532" y="2050841"/>
            <a:ext cx="249363" cy="14993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BE8933-A62F-2EC3-2C26-C98D9E10976D}"/>
              </a:ext>
            </a:extLst>
          </p:cNvPr>
          <p:cNvSpPr txBox="1"/>
          <p:nvPr/>
        </p:nvSpPr>
        <p:spPr>
          <a:xfrm>
            <a:off x="5847188" y="2401775"/>
            <a:ext cx="1483044" cy="178772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Llama-2-70b/70b-chat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74290B-3BA9-B6FC-65EB-8A43B9C46D6C}"/>
              </a:ext>
            </a:extLst>
          </p:cNvPr>
          <p:cNvSpPr txBox="1"/>
          <p:nvPr/>
        </p:nvSpPr>
        <p:spPr>
          <a:xfrm>
            <a:off x="5847188" y="2701900"/>
            <a:ext cx="1307753" cy="178772"/>
          </a:xfrm>
          <a:prstGeom prst="round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Llama-2-13b/13b-chat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182836-8418-89DC-94DE-D3F8BDC9CBAF}"/>
              </a:ext>
            </a:extLst>
          </p:cNvPr>
          <p:cNvSpPr txBox="1"/>
          <p:nvPr/>
        </p:nvSpPr>
        <p:spPr>
          <a:xfrm>
            <a:off x="5847188" y="3002025"/>
            <a:ext cx="1458707" cy="178772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Llama-2-7b/7b-chat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C50B9C-753E-4329-36D6-A12C98349726}"/>
              </a:ext>
            </a:extLst>
          </p:cNvPr>
          <p:cNvSpPr txBox="1"/>
          <p:nvPr/>
        </p:nvSpPr>
        <p:spPr>
          <a:xfrm>
            <a:off x="5855312" y="3302151"/>
            <a:ext cx="129928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Llama-3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B6E3A4-70E3-75D8-6056-5A254802883C}"/>
              </a:ext>
            </a:extLst>
          </p:cNvPr>
          <p:cNvSpPr txBox="1"/>
          <p:nvPr/>
        </p:nvSpPr>
        <p:spPr>
          <a:xfrm>
            <a:off x="5851866" y="3585090"/>
            <a:ext cx="1204666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CodeLlama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83386-8FF2-48B9-C086-6C7E46EEEC37}"/>
              </a:ext>
            </a:extLst>
          </p:cNvPr>
          <p:cNvSpPr txBox="1"/>
          <p:nvPr/>
        </p:nvSpPr>
        <p:spPr>
          <a:xfrm>
            <a:off x="7747072" y="2018115"/>
            <a:ext cx="888064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Mistral AI</a:t>
            </a:r>
          </a:p>
        </p:txBody>
      </p:sp>
      <p:pic>
        <p:nvPicPr>
          <p:cNvPr id="42" name="Picture 4" descr="Mistral AI logo">
            <a:extLst>
              <a:ext uri="{FF2B5EF4-FFF2-40B4-BE49-F238E27FC236}">
                <a16:creationId xmlns:a16="http://schemas.microsoft.com/office/drawing/2014/main" id="{89B3E736-F45D-C8DF-7F56-1CD647C8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8519" y="2021557"/>
            <a:ext cx="208505" cy="2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EF315EA-4DE1-F471-FB65-1634AD861886}"/>
              </a:ext>
            </a:extLst>
          </p:cNvPr>
          <p:cNvSpPr txBox="1"/>
          <p:nvPr/>
        </p:nvSpPr>
        <p:spPr>
          <a:xfrm>
            <a:off x="7740886" y="2401776"/>
            <a:ext cx="118351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Mistral Large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B1CDD6-0FBD-7110-F850-7F3C25A1C8B5}"/>
              </a:ext>
            </a:extLst>
          </p:cNvPr>
          <p:cNvSpPr txBox="1"/>
          <p:nvPr/>
        </p:nvSpPr>
        <p:spPr>
          <a:xfrm>
            <a:off x="7740886" y="2684307"/>
            <a:ext cx="118351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Mistral 7B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E79A57-1C15-EBE4-B75B-8F8B29BBC171}"/>
              </a:ext>
            </a:extLst>
          </p:cNvPr>
          <p:cNvSpPr txBox="1"/>
          <p:nvPr/>
        </p:nvSpPr>
        <p:spPr>
          <a:xfrm>
            <a:off x="7740886" y="2934345"/>
            <a:ext cx="1183510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Mixtral 8x7B – Mixture of Experts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26CE51-BB69-3638-69E7-1A1F88FCCC08}"/>
              </a:ext>
            </a:extLst>
          </p:cNvPr>
          <p:cNvSpPr txBox="1"/>
          <p:nvPr/>
        </p:nvSpPr>
        <p:spPr>
          <a:xfrm>
            <a:off x="9762789" y="2018115"/>
            <a:ext cx="68127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  <a:latin typeface="Segoe UI Variable Display Semibold" pitchFamily="2" charset="0"/>
              </a:rPr>
              <a:t>Cohere</a:t>
            </a:r>
          </a:p>
        </p:txBody>
      </p:sp>
      <p:pic>
        <p:nvPicPr>
          <p:cNvPr id="53" name="Picture 52" descr="Cohere logo">
            <a:extLst>
              <a:ext uri="{FF2B5EF4-FFF2-40B4-BE49-F238E27FC236}">
                <a16:creationId xmlns:a16="http://schemas.microsoft.com/office/drawing/2014/main" id="{83DAB90C-7B51-6F91-B2CF-07FDB9D1BF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91"/>
          <a:stretch/>
        </p:blipFill>
        <p:spPr>
          <a:xfrm>
            <a:off x="11049753" y="2029053"/>
            <a:ext cx="219490" cy="19351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F8F4B9-4D0E-465F-0FB8-85E0992D2075}"/>
              </a:ext>
            </a:extLst>
          </p:cNvPr>
          <p:cNvSpPr txBox="1"/>
          <p:nvPr/>
        </p:nvSpPr>
        <p:spPr>
          <a:xfrm>
            <a:off x="9762789" y="2401776"/>
            <a:ext cx="83012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Cohere R+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180B91-2D21-1D42-C765-44E473508B31}"/>
              </a:ext>
            </a:extLst>
          </p:cNvPr>
          <p:cNvSpPr txBox="1"/>
          <p:nvPr/>
        </p:nvSpPr>
        <p:spPr>
          <a:xfrm>
            <a:off x="9762789" y="2695040"/>
            <a:ext cx="98215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Cohere 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D0A6D6-FE09-5359-9513-4C6E1AEA7B19}"/>
              </a:ext>
            </a:extLst>
          </p:cNvPr>
          <p:cNvSpPr txBox="1"/>
          <p:nvPr/>
        </p:nvSpPr>
        <p:spPr>
          <a:xfrm>
            <a:off x="9762789" y="2992149"/>
            <a:ext cx="1794558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Embed v3-Multilingual</a:t>
            </a:r>
            <a:endParaRPr lang="en-US" sz="1100" dirty="0">
              <a:gradFill>
                <a:gsLst>
                  <a:gs pos="100000">
                    <a:srgbClr val="8DC8E8"/>
                  </a:gs>
                  <a:gs pos="0">
                    <a:srgbClr val="8DC8E8"/>
                  </a:gs>
                </a:gsLst>
                <a:path path="circle">
                  <a:fillToRect t="100000" r="100000"/>
                </a:path>
              </a:gradFill>
              <a:latin typeface="Segoe UI Variable Text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0DC355-6876-EB68-EC4A-89DB6A9DA860}"/>
              </a:ext>
            </a:extLst>
          </p:cNvPr>
          <p:cNvSpPr txBox="1"/>
          <p:nvPr/>
        </p:nvSpPr>
        <p:spPr>
          <a:xfrm>
            <a:off x="9762789" y="3289260"/>
            <a:ext cx="128696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defTabSz="913922">
              <a:spcAft>
                <a:spcPts val="600"/>
              </a:spcAft>
              <a:defRPr/>
            </a:pPr>
            <a:r>
              <a:rPr lang="en-US" sz="1050" dirty="0"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latin typeface="Segoe UI Variable Text" pitchFamily="2" charset="0"/>
              </a:rPr>
              <a:t>Embed v3-English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0427C0-31C6-2AAB-487B-37438430A214}"/>
              </a:ext>
            </a:extLst>
          </p:cNvPr>
          <p:cNvSpPr txBox="1"/>
          <p:nvPr/>
        </p:nvSpPr>
        <p:spPr>
          <a:xfrm>
            <a:off x="947509" y="4227733"/>
            <a:ext cx="1275990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Hugging Face</a:t>
            </a:r>
          </a:p>
        </p:txBody>
      </p:sp>
      <p:pic>
        <p:nvPicPr>
          <p:cNvPr id="6" name="Picture 2" descr="Hugging Face logo">
            <a:extLst>
              <a:ext uri="{FF2B5EF4-FFF2-40B4-BE49-F238E27FC236}">
                <a16:creationId xmlns:a16="http://schemas.microsoft.com/office/drawing/2014/main" id="{4E08724F-5D46-5FA1-D80A-DDA76FD0A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12713" y="4222061"/>
            <a:ext cx="247050" cy="22673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14878-0400-AD46-A06C-8535DFE313BA}"/>
              </a:ext>
            </a:extLst>
          </p:cNvPr>
          <p:cNvSpPr txBox="1"/>
          <p:nvPr/>
        </p:nvSpPr>
        <p:spPr>
          <a:xfrm>
            <a:off x="947509" y="4703560"/>
            <a:ext cx="132969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Falcon/TII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4113-D870-8533-FE99-0E23BD204674}"/>
              </a:ext>
            </a:extLst>
          </p:cNvPr>
          <p:cNvSpPr txBox="1"/>
          <p:nvPr/>
        </p:nvSpPr>
        <p:spPr>
          <a:xfrm>
            <a:off x="947509" y="5032234"/>
            <a:ext cx="1716002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Stable Diffusion/Stability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F0C19-C729-AD84-C368-1987FEC86D36}"/>
              </a:ext>
            </a:extLst>
          </p:cNvPr>
          <p:cNvSpPr txBox="1"/>
          <p:nvPr/>
        </p:nvSpPr>
        <p:spPr>
          <a:xfrm>
            <a:off x="947509" y="5360907"/>
            <a:ext cx="132969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Dolly/Databricks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A38ED3-A434-804B-9A42-D86C40AED6DD}"/>
              </a:ext>
            </a:extLst>
          </p:cNvPr>
          <p:cNvSpPr txBox="1"/>
          <p:nvPr/>
        </p:nvSpPr>
        <p:spPr>
          <a:xfrm>
            <a:off x="947509" y="5689581"/>
            <a:ext cx="132969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CLIP/OpenAI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945349-B3FE-0B52-DE42-08227C613AE7}"/>
              </a:ext>
            </a:extLst>
          </p:cNvPr>
          <p:cNvSpPr txBox="1"/>
          <p:nvPr/>
        </p:nvSpPr>
        <p:spPr>
          <a:xfrm>
            <a:off x="3720974" y="4227733"/>
            <a:ext cx="997068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Databricks</a:t>
            </a:r>
          </a:p>
        </p:txBody>
      </p:sp>
      <p:pic>
        <p:nvPicPr>
          <p:cNvPr id="21" name="Picture 2" descr="Databricks - Battery Ventures">
            <a:extLst>
              <a:ext uri="{FF2B5EF4-FFF2-40B4-BE49-F238E27FC236}">
                <a16:creationId xmlns:a16="http://schemas.microsoft.com/office/drawing/2014/main" id="{E36542B4-8C36-0188-C228-F79861374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0312" y="4219017"/>
            <a:ext cx="222554" cy="2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2811CE-268B-3ABF-C5E5-A750E79B0D15}"/>
              </a:ext>
            </a:extLst>
          </p:cNvPr>
          <p:cNvSpPr txBox="1"/>
          <p:nvPr/>
        </p:nvSpPr>
        <p:spPr>
          <a:xfrm>
            <a:off x="3718812" y="4703560"/>
            <a:ext cx="1430557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Databricks/dbrx-base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70467E-BF08-7CD8-1786-E85FC8C737B2}"/>
              </a:ext>
            </a:extLst>
          </p:cNvPr>
          <p:cNvSpPr txBox="1"/>
          <p:nvPr/>
        </p:nvSpPr>
        <p:spPr>
          <a:xfrm>
            <a:off x="3724545" y="5032234"/>
            <a:ext cx="255965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Databricks/dbrx-instruct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ADA3B-D997-3A58-24F6-7E52D74313DE}"/>
              </a:ext>
            </a:extLst>
          </p:cNvPr>
          <p:cNvSpPr txBox="1"/>
          <p:nvPr/>
        </p:nvSpPr>
        <p:spPr>
          <a:xfrm>
            <a:off x="6388556" y="4227733"/>
            <a:ext cx="684483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NVIDIA</a:t>
            </a:r>
          </a:p>
        </p:txBody>
      </p:sp>
      <p:pic>
        <p:nvPicPr>
          <p:cNvPr id="24" name="Picture 23" descr="Nvidia Logo">
            <a:extLst>
              <a:ext uri="{FF2B5EF4-FFF2-40B4-BE49-F238E27FC236}">
                <a16:creationId xmlns:a16="http://schemas.microsoft.com/office/drawing/2014/main" id="{60A8707B-35BE-631D-12FE-2FAE5AD8189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9"/>
          <a:stretch/>
        </p:blipFill>
        <p:spPr>
          <a:xfrm>
            <a:off x="8140829" y="4233133"/>
            <a:ext cx="383624" cy="204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8185FB-2DB5-1FCE-D616-19EEAD4692FC}"/>
              </a:ext>
            </a:extLst>
          </p:cNvPr>
          <p:cNvSpPr txBox="1"/>
          <p:nvPr/>
        </p:nvSpPr>
        <p:spPr>
          <a:xfrm>
            <a:off x="6388557" y="4703560"/>
            <a:ext cx="152580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Nemotron-3-8B-4k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0D6529-AEA2-BBE6-0FA8-CABB87533E1B}"/>
              </a:ext>
            </a:extLst>
          </p:cNvPr>
          <p:cNvSpPr txBox="1"/>
          <p:nvPr/>
        </p:nvSpPr>
        <p:spPr>
          <a:xfrm>
            <a:off x="6388556" y="4951443"/>
            <a:ext cx="2190529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Nemotron-3-8B-Chat-SFT/RLHF/ SteerLM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DA119-A933-C3A3-13ED-93862D836F50}"/>
              </a:ext>
            </a:extLst>
          </p:cNvPr>
          <p:cNvSpPr txBox="1"/>
          <p:nvPr/>
        </p:nvSpPr>
        <p:spPr>
          <a:xfrm>
            <a:off x="6388557" y="5360907"/>
            <a:ext cx="152580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Nemotron-3-8B-QA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02F05C-75DB-43D3-C244-F1E6597ADA0A}"/>
              </a:ext>
            </a:extLst>
          </p:cNvPr>
          <p:cNvSpPr txBox="1"/>
          <p:nvPr/>
        </p:nvSpPr>
        <p:spPr>
          <a:xfrm>
            <a:off x="9090058" y="4227733"/>
            <a:ext cx="95378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Display Semibold" pitchFamily="2" charset="0"/>
              </a:defRPr>
            </a:lvl1pPr>
          </a:lstStyle>
          <a:p>
            <a:pPr defTabSz="914097">
              <a:defRPr/>
            </a:pPr>
            <a:r>
              <a:rPr lang="en-US" sz="1599" dirty="0">
                <a:gradFill>
                  <a:gsLst>
                    <a:gs pos="10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t="100000" r="100000"/>
                  </a:path>
                </a:gradFill>
              </a:rPr>
              <a:t>Snowflake</a:t>
            </a:r>
          </a:p>
        </p:txBody>
      </p:sp>
      <p:pic>
        <p:nvPicPr>
          <p:cNvPr id="25" name="Picture 24" descr="Snowflake logo">
            <a:extLst>
              <a:ext uri="{FF2B5EF4-FFF2-40B4-BE49-F238E27FC236}">
                <a16:creationId xmlns:a16="http://schemas.microsoft.com/office/drawing/2014/main" id="{9FCD8C8C-48CF-12D5-9126-5F6D76162AE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9347" y="4227854"/>
            <a:ext cx="215144" cy="2151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6E0191-EF1C-B873-33D3-AD2D7E41775E}"/>
              </a:ext>
            </a:extLst>
          </p:cNvPr>
          <p:cNvSpPr txBox="1"/>
          <p:nvPr/>
        </p:nvSpPr>
        <p:spPr>
          <a:xfrm>
            <a:off x="9090058" y="4703560"/>
            <a:ext cx="1497057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Snowflake/arctic-base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0F7924-D9B6-9819-AE2D-4613479A4D28}"/>
              </a:ext>
            </a:extLst>
          </p:cNvPr>
          <p:cNvSpPr txBox="1"/>
          <p:nvPr/>
        </p:nvSpPr>
        <p:spPr>
          <a:xfrm>
            <a:off x="9080960" y="5032234"/>
            <a:ext cx="196879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defTabSz="91422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050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8DC8E8"/>
                    </a:gs>
                  </a:gsLst>
                  <a:path path="circle">
                    <a:fillToRect t="100000" r="100000"/>
                  </a:path>
                </a:gradFill>
                <a:effectLst/>
                <a:uLnTx/>
                <a:uFillTx/>
                <a:latin typeface="Segoe UI Variable Text" pitchFamily="2" charset="0"/>
              </a:defRPr>
            </a:lvl1pPr>
          </a:lstStyle>
          <a:p>
            <a:pPr defTabSz="913922">
              <a:defRPr/>
            </a:pPr>
            <a:r>
              <a:rPr lang="en-US" dirty="0"/>
              <a:t>Snowflake/arctic-instruct</a:t>
            </a:r>
          </a:p>
        </p:txBody>
      </p:sp>
    </p:spTree>
    <p:extLst>
      <p:ext uri="{BB962C8B-B14F-4D97-AF65-F5344CB8AC3E}">
        <p14:creationId xmlns:p14="http://schemas.microsoft.com/office/powerpoint/2010/main" val="1345230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16" grpId="0" animBg="1"/>
      <p:bldP spid="17" grpId="0" animBg="1"/>
      <p:bldP spid="18" grpId="0" animBg="1"/>
      <p:bldP spid="19" grpId="0" animBg="1"/>
      <p:bldP spid="3" grpId="0"/>
      <p:bldP spid="3" grpId="1"/>
      <p:bldP spid="4" grpId="0"/>
      <p:bldP spid="4" grpId="1"/>
      <p:bldP spid="30" grpId="0"/>
      <p:bldP spid="32" grpId="0"/>
      <p:bldP spid="33" grpId="0"/>
      <p:bldP spid="34" grpId="0"/>
      <p:bldP spid="35" grpId="0"/>
      <p:bldP spid="64" grpId="0"/>
      <p:bldP spid="46" grpId="0"/>
      <p:bldP spid="47" grpId="0"/>
      <p:bldP spid="48" grpId="0"/>
      <p:bldP spid="49" grpId="0"/>
      <p:bldP spid="62" grpId="0"/>
      <p:bldP spid="50" grpId="0"/>
      <p:bldP spid="37" grpId="0"/>
      <p:bldP spid="38" grpId="0"/>
      <p:bldP spid="39" grpId="0"/>
      <p:bldP spid="63" grpId="0"/>
      <p:bldP spid="40" grpId="0"/>
      <p:bldP spid="41" grpId="0"/>
      <p:bldP spid="43" grpId="0"/>
      <p:bldP spid="44" grpId="0"/>
      <p:bldP spid="45" grpId="0"/>
      <p:bldP spid="52" grpId="0"/>
      <p:bldP spid="54" grpId="0"/>
      <p:bldP spid="59" grpId="0"/>
      <p:bldP spid="60" grpId="0"/>
      <p:bldP spid="61" grpId="0"/>
      <p:bldP spid="14" grpId="0"/>
      <p:bldP spid="7" grpId="0"/>
      <p:bldP spid="8" grpId="0"/>
      <p:bldP spid="9" grpId="0"/>
      <p:bldP spid="10" grpId="0"/>
      <p:bldP spid="23" grpId="0"/>
      <p:bldP spid="20" grpId="0"/>
      <p:bldP spid="22" grpId="0"/>
      <p:bldP spid="15" grpId="0"/>
      <p:bldP spid="11" grpId="0"/>
      <p:bldP spid="12" grpId="0"/>
      <p:bldP spid="13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2736B-7D6F-D4F7-FE00-2CEB5034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9F6504-9250-84FC-86C5-162C6232D2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2050" y="2431804"/>
            <a:ext cx="9867900" cy="997196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What is New?</a:t>
            </a:r>
            <a:endParaRPr kumimoji="0" lang="en-US" sz="72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C568C-82CC-3184-B99C-56F6E0256AF7}"/>
              </a:ext>
            </a:extLst>
          </p:cNvPr>
          <p:cNvSpPr txBox="1"/>
          <p:nvPr/>
        </p:nvSpPr>
        <p:spPr>
          <a:xfrm>
            <a:off x="1409700" y="3840313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Update on the Latest Announcements</a:t>
            </a:r>
          </a:p>
        </p:txBody>
      </p:sp>
    </p:spTree>
    <p:extLst>
      <p:ext uri="{BB962C8B-B14F-4D97-AF65-F5344CB8AC3E}">
        <p14:creationId xmlns:p14="http://schemas.microsoft.com/office/powerpoint/2010/main" val="637883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FF08-6CC0-546C-8B4C-C1C02AF61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D32886-410A-EC78-2A80-DC1856E01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Top Corners Rounded 14">
            <a:extLst>
              <a:ext uri="{FF2B5EF4-FFF2-40B4-BE49-F238E27FC236}">
                <a16:creationId xmlns:a16="http://schemas.microsoft.com/office/drawing/2014/main" id="{044A0355-B615-5E1A-B1A2-415B1C11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BB94BE-5C54-6E57-5A73-98B9C50704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334" y="421004"/>
            <a:ext cx="11014381" cy="5538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 Semibold"/>
                <a:cs typeface="Segoe UI Semibold"/>
              </a:rPr>
              <a:t>Azure AI Updates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Segoe UI Semibold"/>
              <a:cs typeface="Segoe UI Semibold"/>
            </a:endParaRPr>
          </a:p>
        </p:txBody>
      </p:sp>
      <p:sp>
        <p:nvSpPr>
          <p:cNvPr id="4" name="Subtitle 1311">
            <a:extLst>
              <a:ext uri="{FF2B5EF4-FFF2-40B4-BE49-F238E27FC236}">
                <a16:creationId xmlns:a16="http://schemas.microsoft.com/office/drawing/2014/main" id="{435B264E-1EC4-7265-A494-C52ABF785A81}"/>
              </a:ext>
            </a:extLst>
          </p:cNvPr>
          <p:cNvSpPr txBox="1">
            <a:spLocks/>
          </p:cNvSpPr>
          <p:nvPr/>
        </p:nvSpPr>
        <p:spPr>
          <a:xfrm>
            <a:off x="590334" y="955370"/>
            <a:ext cx="11014381" cy="545473"/>
          </a:xfrm>
          <a:prstGeom prst="rect">
            <a:avLst/>
          </a:prstGeom>
        </p:spPr>
        <p:txBody>
          <a:bodyPr vert="horz" wrap="square" lIns="0" tIns="228540" rIns="0" bIns="0" rtlCol="0">
            <a:spAutoFit/>
          </a:bodyPr>
          <a:lstStyle>
            <a:defPPr>
              <a:defRPr lang="en-US"/>
            </a:defPPr>
            <a:lvl1pPr marR="0" indent="0" algn="ctr" defTabSz="2682210" fontAlgn="base">
              <a:lnSpc>
                <a:spcPct val="100000"/>
              </a:lnSpc>
              <a:spcBef>
                <a:spcPct val="0"/>
              </a:spcBef>
              <a:spcAft>
                <a:spcPts val="352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7000" b="1" spc="0" baseline="0">
                <a:ln w="3175">
                  <a:noFill/>
                </a:ln>
                <a:gradFill flip="none" rotWithShape="1">
                  <a:gsLst>
                    <a:gs pos="25000">
                      <a:srgbClr val="D59ED7"/>
                    </a:gs>
                    <a:gs pos="74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old" pitchFamily="2" charset="0"/>
                <a:cs typeface="Segoe UI" panose="020B0502040204020203" pitchFamily="34" charset="0"/>
              </a:defRPr>
            </a:lvl1pPr>
            <a:lvl2pPr marL="2286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/>
            </a:lvl2pPr>
            <a:lvl3pPr marL="457200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61988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855663" marR="0" indent="0" algn="ctr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45" dirty="0"/>
              <a:t>Latest Updates as of November 2024</a:t>
            </a:r>
          </a:p>
        </p:txBody>
      </p:sp>
      <p:sp>
        <p:nvSpPr>
          <p:cNvPr id="51" name="Rectangle: Rounded Corners 16">
            <a:extLst>
              <a:ext uri="{FF2B5EF4-FFF2-40B4-BE49-F238E27FC236}">
                <a16:creationId xmlns:a16="http://schemas.microsoft.com/office/drawing/2014/main" id="{6760BE2C-6808-D140-1765-54B7467B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334" y="1796906"/>
            <a:ext cx="11222139" cy="4199857"/>
          </a:xfrm>
          <a:prstGeom prst="roundRect">
            <a:avLst>
              <a:gd name="adj" fmla="val 3200"/>
            </a:avLst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6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gradFill>
                <a:gsLst>
                  <a:gs pos="2797">
                    <a:srgbClr val="000000"/>
                  </a:gs>
                  <a:gs pos="16783">
                    <a:srgbClr val="000000"/>
                  </a:gs>
                </a:gsLst>
                <a:lin ang="5400000" scaled="1"/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D2DB8A3-A91A-FF1C-81B2-E2B1DE4BA64B}"/>
              </a:ext>
            </a:extLst>
          </p:cNvPr>
          <p:cNvSpPr/>
          <p:nvPr/>
        </p:nvSpPr>
        <p:spPr bwMode="auto">
          <a:xfrm>
            <a:off x="858325" y="2191692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A109D54-E04D-CEA1-7F13-BED19027CF7E}"/>
              </a:ext>
            </a:extLst>
          </p:cNvPr>
          <p:cNvSpPr/>
          <p:nvPr/>
        </p:nvSpPr>
        <p:spPr bwMode="auto">
          <a:xfrm>
            <a:off x="858324" y="2938013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FF158D-5754-1057-7250-E2CC1BB17B63}"/>
              </a:ext>
            </a:extLst>
          </p:cNvPr>
          <p:cNvSpPr/>
          <p:nvPr/>
        </p:nvSpPr>
        <p:spPr bwMode="auto">
          <a:xfrm>
            <a:off x="858323" y="3684334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4F391B7-9849-CF26-0498-DFED9302C706}"/>
              </a:ext>
            </a:extLst>
          </p:cNvPr>
          <p:cNvSpPr/>
          <p:nvPr/>
        </p:nvSpPr>
        <p:spPr bwMode="auto">
          <a:xfrm>
            <a:off x="858322" y="4430655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4D3643-25FD-CC41-2EDC-79090CC77BCC}"/>
              </a:ext>
            </a:extLst>
          </p:cNvPr>
          <p:cNvSpPr/>
          <p:nvPr/>
        </p:nvSpPr>
        <p:spPr bwMode="auto">
          <a:xfrm>
            <a:off x="858321" y="5152378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5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8C39CB2-9392-50F1-1A47-AAD5A65F24A8}"/>
              </a:ext>
            </a:extLst>
          </p:cNvPr>
          <p:cNvSpPr/>
          <p:nvPr/>
        </p:nvSpPr>
        <p:spPr bwMode="auto">
          <a:xfrm>
            <a:off x="6335393" y="2194700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6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529EB86-5F84-683B-215D-6B46BFFEACAB}"/>
              </a:ext>
            </a:extLst>
          </p:cNvPr>
          <p:cNvSpPr/>
          <p:nvPr/>
        </p:nvSpPr>
        <p:spPr bwMode="auto">
          <a:xfrm>
            <a:off x="6335392" y="2941021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FAA3D9A-A5B0-E966-653C-951CA63D55C9}"/>
              </a:ext>
            </a:extLst>
          </p:cNvPr>
          <p:cNvSpPr/>
          <p:nvPr/>
        </p:nvSpPr>
        <p:spPr bwMode="auto">
          <a:xfrm>
            <a:off x="6335391" y="3687342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8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B978A8-5FDD-1D37-7949-C9BE7CCFA725}"/>
              </a:ext>
            </a:extLst>
          </p:cNvPr>
          <p:cNvSpPr/>
          <p:nvPr/>
        </p:nvSpPr>
        <p:spPr bwMode="auto">
          <a:xfrm>
            <a:off x="6335390" y="4433663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9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559ED1D-3409-8DCF-913A-7E5F6ADEC0B6}"/>
              </a:ext>
            </a:extLst>
          </p:cNvPr>
          <p:cNvSpPr/>
          <p:nvPr/>
        </p:nvSpPr>
        <p:spPr bwMode="auto">
          <a:xfrm>
            <a:off x="6335389" y="5155386"/>
            <a:ext cx="428215" cy="392022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ts val="600"/>
              </a:spcBef>
              <a:spcAft>
                <a:spcPct val="0"/>
              </a:spcAft>
            </a:pPr>
            <a:r>
              <a:rPr lang="en-CA" sz="24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B7A6BD9-54DC-10DB-9F22-20B963F073CD}"/>
              </a:ext>
            </a:extLst>
          </p:cNvPr>
          <p:cNvSpPr txBox="1"/>
          <p:nvPr/>
        </p:nvSpPr>
        <p:spPr>
          <a:xfrm>
            <a:off x="6890942" y="2858323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GPT-4o-mini-Model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Leading GenAI Cost &amp; Performance balance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47CBA4-846D-0636-C1FC-E60A4B8B9AC3}"/>
              </a:ext>
            </a:extLst>
          </p:cNvPr>
          <p:cNvSpPr txBox="1"/>
          <p:nvPr/>
        </p:nvSpPr>
        <p:spPr>
          <a:xfrm>
            <a:off x="1413880" y="2859590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Microsoft Copilot Integrations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Extend in or out into with Copilot + Azure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931C123-9D05-C1CE-EF4A-6A8DF19E12E9}"/>
              </a:ext>
            </a:extLst>
          </p:cNvPr>
          <p:cNvSpPr txBox="1"/>
          <p:nvPr/>
        </p:nvSpPr>
        <p:spPr>
          <a:xfrm>
            <a:off x="1413878" y="2091527"/>
            <a:ext cx="4442731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Azure AI Foundry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Single experience and SDK to develop AI Solutions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658925-0D88-F8B5-B473-FEF29DB42010}"/>
              </a:ext>
            </a:extLst>
          </p:cNvPr>
          <p:cNvSpPr txBox="1"/>
          <p:nvPr/>
        </p:nvSpPr>
        <p:spPr>
          <a:xfrm>
            <a:off x="6890941" y="4359444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GPT-4o-2024-08-06 Model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100% Adherence to JSON Output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228823-24C4-DEC6-4F7A-A1D576760876}"/>
              </a:ext>
            </a:extLst>
          </p:cNvPr>
          <p:cNvSpPr txBox="1"/>
          <p:nvPr/>
        </p:nvSpPr>
        <p:spPr>
          <a:xfrm>
            <a:off x="1413877" y="5073955"/>
            <a:ext cx="444273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Self-Service Provisioning 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Managed AI Deployments in Portal or with APIs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415840-55CC-18F4-0ED8-AE873FA30A6C}"/>
              </a:ext>
            </a:extLst>
          </p:cNvPr>
          <p:cNvSpPr txBox="1"/>
          <p:nvPr/>
        </p:nvSpPr>
        <p:spPr>
          <a:xfrm>
            <a:off x="6890942" y="2118055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o1 Series Models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Unlock Deeper Reasoning &amp; Decision Intelligence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D0ECAA6-A9E5-924E-9DAF-58F1C3615232}"/>
              </a:ext>
            </a:extLst>
          </p:cNvPr>
          <p:cNvSpPr txBox="1"/>
          <p:nvPr/>
        </p:nvSpPr>
        <p:spPr>
          <a:xfrm>
            <a:off x="1413878" y="3628748"/>
            <a:ext cx="4097965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Microsoft Enterprise AI Agent Service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Scale AI Agents with Enterprise Features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2C5B434-7BF6-FB3E-B127-A9790F1A4011}"/>
              </a:ext>
            </a:extLst>
          </p:cNvPr>
          <p:cNvSpPr txBox="1"/>
          <p:nvPr/>
        </p:nvSpPr>
        <p:spPr>
          <a:xfrm>
            <a:off x="6890942" y="3613123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Microsoft Phi 3.5 Refresh &amp; Microsoft OSS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Microsoft Open Source that are Commercial Ready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3F44D51-4BF6-F18B-C1B0-D8846F325BBA}"/>
              </a:ext>
            </a:extLst>
          </p:cNvPr>
          <p:cNvSpPr txBox="1"/>
          <p:nvPr/>
        </p:nvSpPr>
        <p:spPr>
          <a:xfrm>
            <a:off x="6890942" y="5105765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OpenAI Real Time API (Audio)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Native Speech-To-Speech Paradigm at Scale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3A57E34-E377-A00C-26FF-0B92946DF211}"/>
              </a:ext>
            </a:extLst>
          </p:cNvPr>
          <p:cNvSpPr txBox="1"/>
          <p:nvPr/>
        </p:nvSpPr>
        <p:spPr>
          <a:xfrm>
            <a:off x="1413877" y="4352232"/>
            <a:ext cx="4710722" cy="54886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New Global Provisioned &amp; Azure Data Zones</a:t>
            </a:r>
          </a:p>
          <a:p>
            <a:pPr lvl="0" algn="l">
              <a:defRPr/>
            </a:pPr>
            <a:r>
              <a:rPr lang="en-US" sz="1600" b="1" spc="-50" dirty="0">
                <a:ln w="3175">
                  <a:noFill/>
                </a:ln>
                <a:solidFill>
                  <a:srgbClr val="FFB3BB"/>
                </a:solidFill>
                <a:latin typeface="Segoe UI Semibold"/>
                <a:cs typeface="Segoe UI Semibold"/>
              </a:rPr>
              <a:t>Optimize AI Traffic Orchestration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3483294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5202E-6 L 0 0.03543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62" dur="7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67" dur="7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1" grpId="0" animBg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804A9-5316-AA3A-414A-E6BE26F5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892361-CC98-0A69-CADD-D31445F766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9700" y="2431803"/>
            <a:ext cx="9867900" cy="664797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Risk Analysis with o1 Series</a:t>
            </a:r>
            <a:endParaRPr kumimoji="0" lang="en-US" sz="4800" b="0" i="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7C05B-36FC-18B8-3C0C-66B172B5C0B4}"/>
              </a:ext>
            </a:extLst>
          </p:cNvPr>
          <p:cNvSpPr txBox="1"/>
          <p:nvPr/>
        </p:nvSpPr>
        <p:spPr>
          <a:xfrm>
            <a:off x="1409700" y="3331655"/>
            <a:ext cx="9372600" cy="55399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3600" b="1" spc="-50" dirty="0">
                <a:ln w="3175">
                  <a:noFill/>
                </a:ln>
                <a:gradFill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0" scaled="1"/>
                </a:gradFill>
                <a:latin typeface="Segoe UI Semibold"/>
                <a:cs typeface="Segoe UI Semibold"/>
              </a:rPr>
              <a:t>Unlock advanced Logic and Reasoning  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B8E80703-7F72-6308-A929-6F218CAD3919}"/>
              </a:ext>
            </a:extLst>
          </p:cNvPr>
          <p:cNvSpPr txBox="1">
            <a:spLocks/>
          </p:cNvSpPr>
          <p:nvPr/>
        </p:nvSpPr>
        <p:spPr>
          <a:xfrm>
            <a:off x="1162050" y="4120708"/>
            <a:ext cx="9867900" cy="221599"/>
          </a:xfrm>
          <a:prstGeom prst="rect">
            <a:avLst/>
          </a:prstGeom>
          <a:solidFill>
            <a:schemeClr val="bg1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7200" b="0" u="none" strike="noStrike" kern="1200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nl-NL" sz="1600" dirty="0">
                <a:solidFill>
                  <a:schemeClr val="tx1"/>
                </a:solidFill>
                <a:latin typeface="+mj-lt"/>
                <a:hlinkClick r:id="rId3"/>
              </a:rPr>
              <a:t>https</a:t>
            </a:r>
            <a:r>
              <a:rPr lang="nl-NL" sz="1600">
                <a:solidFill>
                  <a:schemeClr val="tx1"/>
                </a:solidFill>
                <a:latin typeface="+mj-lt"/>
                <a:hlinkClick r:id="rId3"/>
              </a:rPr>
              <a:t>://github.com/bartczernicki/RiskAnalysisWithOpenAIReasoning</a:t>
            </a:r>
            <a:endParaRPr lang="nl-NL" sz="1600">
              <a:solidFill>
                <a:schemeClr val="tx1"/>
              </a:solidFill>
              <a:latin typeface="+mj-lt"/>
              <a:hlinkClick r:id="rId4"/>
            </a:endParaRPr>
          </a:p>
        </p:txBody>
      </p:sp>
      <p:pic>
        <p:nvPicPr>
          <p:cNvPr id="14" name="Graphic 13" descr="Research outline">
            <a:extLst>
              <a:ext uri="{FF2B5EF4-FFF2-40B4-BE49-F238E27FC236}">
                <a16:creationId xmlns:a16="http://schemas.microsoft.com/office/drawing/2014/main" id="{333B0964-0C5C-63B3-DA3F-BC82D4106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1230" y="2237736"/>
            <a:ext cx="1029289" cy="105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68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" grpId="0"/>
      <p:bldP spid="2" grpId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a550e8e0-58df-4c32-a6b5-497f2cfdfeb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B718EBB8D1B14FA49B954B5B894150" ma:contentTypeVersion="16" ma:contentTypeDescription="Create a new document." ma:contentTypeScope="" ma:versionID="c3a8fe1ea39ce4a59e93c1f6f8309976">
  <xsd:schema xmlns:xsd="http://www.w3.org/2001/XMLSchema" xmlns:xs="http://www.w3.org/2001/XMLSchema" xmlns:p="http://schemas.microsoft.com/office/2006/metadata/properties" xmlns:ns1="http://schemas.microsoft.com/sharepoint/v3" xmlns:ns3="a550e8e0-58df-4c32-a6b5-497f2cfdfeb6" xmlns:ns4="9d2a135e-0ab6-4a1e-b8a5-1110af9f1eb8" targetNamespace="http://schemas.microsoft.com/office/2006/metadata/properties" ma:root="true" ma:fieldsID="7bab3d752573dd6ca57996945700e95d" ns1:_="" ns3:_="" ns4:_="">
    <xsd:import namespace="http://schemas.microsoft.com/sharepoint/v3"/>
    <xsd:import namespace="a550e8e0-58df-4c32-a6b5-497f2cfdfeb6"/>
    <xsd:import namespace="9d2a135e-0ab6-4a1e-b8a5-1110af9f1e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1:_ip_UnifiedCompliancePolicyProperties" minOccurs="0"/>
                <xsd:element ref="ns1:_ip_UnifiedCompliancePolicyUIAc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0e8e0-58df-4c32-a6b5-497f2cfdfe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a135e-0ab6-4a1e-b8a5-1110af9f1eb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9d2a135e-0ab6-4a1e-b8a5-1110af9f1eb8"/>
    <ds:schemaRef ds:uri="http://www.w3.org/XML/1998/namespace"/>
    <ds:schemaRef ds:uri="http://purl.org/dc/dcmitype/"/>
    <ds:schemaRef ds:uri="http://purl.org/dc/elements/1.1/"/>
    <ds:schemaRef ds:uri="a550e8e0-58df-4c32-a6b5-497f2cfdfeb6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7E34E64-7ED2-4E63-AF66-F23F7D3919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550e8e0-58df-4c32-a6b5-497f2cfdfeb6"/>
    <ds:schemaRef ds:uri="9d2a135e-0ab6-4a1e-b8a5-1110af9f1e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24537</TotalTime>
  <Words>1194</Words>
  <Application>Microsoft Macintosh PowerPoint</Application>
  <PresentationFormat>Widescreen</PresentationFormat>
  <Paragraphs>228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Aptos</vt:lpstr>
      <vt:lpstr>Arial</vt:lpstr>
      <vt:lpstr>Consolas</vt:lpstr>
      <vt:lpstr>Segoe Sans Display Semibold</vt:lpstr>
      <vt:lpstr>Segoe Sans Text</vt:lpstr>
      <vt:lpstr>Segoe Sans Text Semibold</vt:lpstr>
      <vt:lpstr>Segoe UI</vt:lpstr>
      <vt:lpstr>Segoe UI </vt:lpstr>
      <vt:lpstr>Segoe UI Semibold</vt:lpstr>
      <vt:lpstr>Segoe UI Variable Display Semibold</vt:lpstr>
      <vt:lpstr>Segoe UI Variable Text</vt:lpstr>
      <vt:lpstr>Söhne</vt:lpstr>
      <vt:lpstr>Wingdings</vt:lpstr>
      <vt:lpstr>Microsoft AI Tour 16:9 Template Dark</vt:lpstr>
      <vt:lpstr>Microsoft Azure AI  What is The Latest &amp;  Future Roadmap </vt:lpstr>
      <vt:lpstr>Microsoft Azure AI  Where innovators are creating the future</vt:lpstr>
      <vt:lpstr>PowerPoint Presentation</vt:lpstr>
      <vt:lpstr>Azure AI Studio – Generally Available</vt:lpstr>
      <vt:lpstr>Azure AI Studio – Generally Available</vt:lpstr>
      <vt:lpstr>Azure AI model breadth</vt:lpstr>
      <vt:lpstr>What is New?</vt:lpstr>
      <vt:lpstr>Azure AI Updates</vt:lpstr>
      <vt:lpstr>Risk Analysis with o1 Series</vt:lpstr>
      <vt:lpstr>Run AI Models on Non-Cloud Hardware</vt:lpstr>
      <vt:lpstr>Speech To Speech Demo</vt:lpstr>
      <vt:lpstr>Decision Intelligence Workshop </vt:lpstr>
      <vt:lpstr>Find Azure AI Updates Like a Pro</vt:lpstr>
      <vt:lpstr>Special Relationship with OpenAI</vt:lpstr>
      <vt:lpstr>Ignite 2024 Book of News</vt:lpstr>
      <vt:lpstr>Azure AI - Fast Follow Roadmap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New in Azure AI &amp; Roadmap</dc:title>
  <dc:subject>What is New in Azure AI &amp; Roadmap</dc:subject>
  <dc:creator>Bart Czerncki</dc:creator>
  <cp:keywords>GenAI, Generative AI, AI, OpenAI, LLMs, AI Strategy</cp:keywords>
  <dc:description/>
  <cp:lastModifiedBy>Bart Czernicki</cp:lastModifiedBy>
  <cp:revision>25</cp:revision>
  <cp:lastPrinted>2023-02-15T20:48:24Z</cp:lastPrinted>
  <dcterms:created xsi:type="dcterms:W3CDTF">2024-07-16T12:54:39Z</dcterms:created>
  <dcterms:modified xsi:type="dcterms:W3CDTF">2024-11-25T17:32:03Z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0x01010025B718EBB8D1B14FA49B954B5B894150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